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3" r:id="rId7"/>
    <p:sldId id="264" r:id="rId8"/>
    <p:sldId id="266" r:id="rId9"/>
    <p:sldId id="275" r:id="rId10"/>
    <p:sldId id="273" r:id="rId11"/>
    <p:sldId id="274" r:id="rId12"/>
  </p:sldIdLst>
  <p:sldSz cx="18288000" cy="10287000"/>
  <p:notesSz cx="6858000" cy="9144000"/>
  <p:embeddedFontLst>
    <p:embeddedFont>
      <p:font typeface="Amasis MT Pro Medium" panose="02040604050005020304" pitchFamily="18" charset="0"/>
      <p:regular r:id="rId13"/>
      <p:italic r:id="rId14"/>
    </p:embeddedFont>
    <p:embeddedFont>
      <p:font typeface="Arial Nova Cond" panose="020B0506020202020204" pitchFamily="34" charset="0"/>
      <p:regular r:id="rId15"/>
      <p:bold r:id="rId16"/>
      <p:italic r:id="rId17"/>
      <p:boldItalic r:id="rId18"/>
    </p:embeddedFont>
    <p:embeddedFont>
      <p:font typeface="Bahnschrift SemiBold" panose="020B0502040204020203" pitchFamily="34" charset="0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lear Sans Regular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4" autoAdjust="0"/>
    <p:restoredTop sz="95033" autoAdjust="0"/>
  </p:normalViewPr>
  <p:slideViewPr>
    <p:cSldViewPr>
      <p:cViewPr>
        <p:scale>
          <a:sx n="50" d="100"/>
          <a:sy n="50" d="100"/>
        </p:scale>
        <p:origin x="427" y="21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Õ TẠ ĐỨC" userId="3e61fe0c-6ddd-433e-81e9-48e3256d4304" providerId="ADAL" clId="{81816A98-3F80-45EB-8A8D-4495A4389251}"/>
    <pc:docChg chg="modSld">
      <pc:chgData name="VÕ TẠ ĐỨC" userId="3e61fe0c-6ddd-433e-81e9-48e3256d4304" providerId="ADAL" clId="{81816A98-3F80-45EB-8A8D-4495A4389251}" dt="2023-06-26T17:08:48.740" v="18" actId="20577"/>
      <pc:docMkLst>
        <pc:docMk/>
      </pc:docMkLst>
      <pc:sldChg chg="modSp mod">
        <pc:chgData name="VÕ TẠ ĐỨC" userId="3e61fe0c-6ddd-433e-81e9-48e3256d4304" providerId="ADAL" clId="{81816A98-3F80-45EB-8A8D-4495A4389251}" dt="2023-06-26T17:08:48.740" v="18" actId="20577"/>
        <pc:sldMkLst>
          <pc:docMk/>
          <pc:sldMk cId="0" sldId="256"/>
        </pc:sldMkLst>
        <pc:spChg chg="mod">
          <ac:chgData name="VÕ TẠ ĐỨC" userId="3e61fe0c-6ddd-433e-81e9-48e3256d4304" providerId="ADAL" clId="{81816A98-3F80-45EB-8A8D-4495A4389251}" dt="2023-06-26T17:08:48.740" v="18" actId="20577"/>
          <ac:spMkLst>
            <pc:docMk/>
            <pc:sldMk cId="0" sldId="256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7" Type="http://schemas.openxmlformats.org/officeDocument/2006/relationships/image" Target="../media/image40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gif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1309" y="1943100"/>
            <a:ext cx="15555091" cy="4138549"/>
            <a:chOff x="0" y="-223777"/>
            <a:chExt cx="20740121" cy="8363888"/>
          </a:xfrm>
        </p:grpSpPr>
        <p:sp>
          <p:nvSpPr>
            <p:cNvPr id="3" name="TextBox 3"/>
            <p:cNvSpPr txBox="1"/>
            <p:nvPr/>
          </p:nvSpPr>
          <p:spPr>
            <a:xfrm>
              <a:off x="0" y="-223777"/>
              <a:ext cx="20740121" cy="7425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hnschrift SemiBold" panose="020B0502040204020203" pitchFamily="34" charset="0"/>
                </a:rPr>
                <a:t>ĐỒ ÁN KẾT THÚC HỌC PHẦN</a:t>
              </a:r>
            </a:p>
            <a:p>
              <a:pPr algn="ctr">
                <a:lnSpc>
                  <a:spcPts val="15000"/>
                </a:lnSpc>
              </a:pPr>
              <a:r>
                <a:rPr lang="en-US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hnschrift SemiBold" panose="020B0502040204020203" pitchFamily="34" charset="0"/>
                </a:rPr>
                <a:t>LẬP TRÌNH HƯỚNG ĐỐI TƯỢNG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237564"/>
              <a:ext cx="20740121" cy="902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40"/>
                </a:lnSpc>
              </a:pPr>
              <a:endParaRPr lang="en-US" sz="4100" dirty="0">
                <a:solidFill>
                  <a:srgbClr val="FFFAEF"/>
                </a:solidFill>
                <a:latin typeface="Clear Sans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9779"/>
              <a:ext cx="20740121" cy="729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endParaRPr lang="en-US" sz="3300" dirty="0">
                <a:solidFill>
                  <a:srgbClr val="FFFAEF"/>
                </a:solidFill>
                <a:latin typeface="Clear Sans Regular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64771" t="21970"/>
          <a:stretch>
            <a:fillRect/>
          </a:stretch>
        </p:blipFill>
        <p:spPr>
          <a:xfrm rot="5400000">
            <a:off x="2310738" y="4172522"/>
            <a:ext cx="3803740" cy="842521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6356600" y="9076225"/>
            <a:ext cx="902700" cy="182075"/>
            <a:chOff x="0" y="0"/>
            <a:chExt cx="2128209" cy="429260"/>
          </a:xfrm>
        </p:grpSpPr>
        <p:sp>
          <p:nvSpPr>
            <p:cNvPr id="8" name="Freeform 8"/>
            <p:cNvSpPr/>
            <p:nvPr/>
          </p:nvSpPr>
          <p:spPr>
            <a:xfrm>
              <a:off x="0" y="-5080"/>
              <a:ext cx="2128209" cy="434340"/>
            </a:xfrm>
            <a:custGeom>
              <a:avLst/>
              <a:gdLst/>
              <a:ahLst/>
              <a:cxnLst/>
              <a:rect l="l" t="t" r="r" b="b"/>
              <a:pathLst>
                <a:path w="2128209" h="434340">
                  <a:moveTo>
                    <a:pt x="2110429" y="187960"/>
                  </a:moveTo>
                  <a:lnTo>
                    <a:pt x="1848809" y="11430"/>
                  </a:lnTo>
                  <a:cubicBezTo>
                    <a:pt x="1831029" y="0"/>
                    <a:pt x="1808169" y="3810"/>
                    <a:pt x="1795469" y="21590"/>
                  </a:cubicBezTo>
                  <a:cubicBezTo>
                    <a:pt x="1784039" y="39370"/>
                    <a:pt x="1787849" y="62230"/>
                    <a:pt x="1805629" y="74930"/>
                  </a:cubicBezTo>
                  <a:lnTo>
                    <a:pt x="196437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379" y="257810"/>
                  </a:lnTo>
                  <a:lnTo>
                    <a:pt x="1805629" y="364490"/>
                  </a:lnTo>
                  <a:cubicBezTo>
                    <a:pt x="1787849" y="375920"/>
                    <a:pt x="1784039" y="400050"/>
                    <a:pt x="1795469" y="417830"/>
                  </a:cubicBezTo>
                  <a:cubicBezTo>
                    <a:pt x="1803089" y="429260"/>
                    <a:pt x="1814519" y="434340"/>
                    <a:pt x="1827219" y="434340"/>
                  </a:cubicBezTo>
                  <a:cubicBezTo>
                    <a:pt x="1834839" y="434340"/>
                    <a:pt x="1842459" y="431800"/>
                    <a:pt x="1848809" y="427990"/>
                  </a:cubicBezTo>
                  <a:lnTo>
                    <a:pt x="2111699" y="251460"/>
                  </a:lnTo>
                  <a:cubicBezTo>
                    <a:pt x="2121859" y="243840"/>
                    <a:pt x="2128209" y="232410"/>
                    <a:pt x="2128209" y="219710"/>
                  </a:cubicBezTo>
                  <a:cubicBezTo>
                    <a:pt x="2128209" y="207010"/>
                    <a:pt x="2121859" y="195580"/>
                    <a:pt x="2110429" y="187960"/>
                  </a:cubicBezTo>
                  <a:close/>
                </a:path>
              </a:pathLst>
            </a:custGeom>
            <a:solidFill>
              <a:srgbClr val="FFFAE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094170">
            <a:off x="14148180" y="-2590072"/>
            <a:ext cx="7036829" cy="7237544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86961" y="429683"/>
            <a:ext cx="1655609" cy="1655602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5393" r="-15393"/>
              </a:stretch>
            </a:blipFill>
          </p:spPr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39A1EB0-8630-291D-A8A1-416568EA88EE}"/>
              </a:ext>
            </a:extLst>
          </p:cNvPr>
          <p:cNvSpPr txBox="1"/>
          <p:nvPr/>
        </p:nvSpPr>
        <p:spPr>
          <a:xfrm>
            <a:off x="2819400" y="6081649"/>
            <a:ext cx="1315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Đề</a:t>
            </a:r>
            <a:r>
              <a:rPr lang="en-US" sz="54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tài</a:t>
            </a:r>
            <a:r>
              <a:rPr lang="en-US" sz="54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 2: </a:t>
            </a:r>
            <a:r>
              <a:rPr lang="en-US" sz="5400" b="1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Phân</a:t>
            </a:r>
            <a:r>
              <a:rPr lang="en-US" sz="54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tích</a:t>
            </a:r>
            <a:r>
              <a:rPr lang="en-US" sz="54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, </a:t>
            </a:r>
            <a:r>
              <a:rPr lang="en-US" sz="5400" b="1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thiết</a:t>
            </a:r>
            <a:r>
              <a:rPr lang="en-US" sz="54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kế</a:t>
            </a:r>
            <a:r>
              <a:rPr lang="en-US" sz="54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và</a:t>
            </a:r>
            <a:r>
              <a:rPr lang="en-US" sz="54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cài</a:t>
            </a:r>
            <a:r>
              <a:rPr lang="en-US" sz="54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đặt</a:t>
            </a:r>
            <a:r>
              <a:rPr lang="en-US" sz="54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bài</a:t>
            </a:r>
            <a:r>
              <a:rPr lang="en-US" sz="54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toán</a:t>
            </a:r>
            <a:r>
              <a:rPr lang="en-US" sz="54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hướng</a:t>
            </a:r>
            <a:r>
              <a:rPr lang="en-US" sz="54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đến</a:t>
            </a:r>
            <a:r>
              <a:rPr lang="en-US" sz="54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quản</a:t>
            </a:r>
            <a:r>
              <a:rPr lang="en-US" sz="54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lí</a:t>
            </a:r>
            <a:r>
              <a:rPr lang="en-US" sz="54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nhân</a:t>
            </a:r>
            <a:r>
              <a:rPr lang="en-US" sz="5400" b="1" dirty="0"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sự</a:t>
            </a:r>
            <a:endParaRPr lang="en-US" sz="5400" b="1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59782F-D6BD-5EF3-B006-D8AFDCE732B4}"/>
              </a:ext>
            </a:extLst>
          </p:cNvPr>
          <p:cNvSpPr/>
          <p:nvPr/>
        </p:nvSpPr>
        <p:spPr>
          <a:xfrm>
            <a:off x="28864" y="8425299"/>
            <a:ext cx="3095335" cy="1842537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GROUP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2111676" y="8400644"/>
            <a:ext cx="1715319" cy="1715312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3456" b="-3456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4461325" y="8377104"/>
            <a:ext cx="1609441" cy="1609434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8351050" y="8400644"/>
            <a:ext cx="1585901" cy="1585894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0167378B-462F-5908-68C0-8DD47FBA8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638300"/>
            <a:ext cx="8762999" cy="53383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244BFC9-D60E-6DB3-A3DE-A918EDD8B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600" y="1654004"/>
            <a:ext cx="8762999" cy="53383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773DD5D-5C31-FFE2-491B-D03F23E13389}"/>
              </a:ext>
            </a:extLst>
          </p:cNvPr>
          <p:cNvSpPr txBox="1"/>
          <p:nvPr/>
        </p:nvSpPr>
        <p:spPr>
          <a:xfrm>
            <a:off x="2838040" y="269274"/>
            <a:ext cx="13087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BẢNG PHÂN CÔNG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VIỆC VÀ ĐÁNH GIÁ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408585">
            <a:off x="4499355" y="-533795"/>
            <a:ext cx="9289290" cy="103698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615514" y="3153488"/>
            <a:ext cx="10329085" cy="2138642"/>
            <a:chOff x="-1" y="-4233"/>
            <a:chExt cx="13772114" cy="2851524"/>
          </a:xfrm>
        </p:grpSpPr>
        <p:sp>
          <p:nvSpPr>
            <p:cNvPr id="4" name="TextBox 4"/>
            <p:cNvSpPr txBox="1"/>
            <p:nvPr/>
          </p:nvSpPr>
          <p:spPr>
            <a:xfrm>
              <a:off x="0" y="-4233"/>
              <a:ext cx="13158779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 dirty="0">
                  <a:solidFill>
                    <a:srgbClr val="000000"/>
                  </a:solidFill>
                  <a:latin typeface="Arial Nova Cond" panose="020B0506020202020204" pitchFamily="34" charset="0"/>
                </a:rPr>
                <a:t>Xin </a:t>
              </a:r>
              <a:r>
                <a:rPr lang="en-US" sz="9000" dirty="0" err="1">
                  <a:solidFill>
                    <a:srgbClr val="000000"/>
                  </a:solidFill>
                  <a:latin typeface="Arial Nova Cond" panose="020B0506020202020204" pitchFamily="34" charset="0"/>
                </a:rPr>
                <a:t>cảm</a:t>
              </a:r>
              <a:r>
                <a:rPr lang="en-US" sz="9000" dirty="0">
                  <a:solidFill>
                    <a:srgbClr val="000000"/>
                  </a:solidFill>
                  <a:latin typeface="Arial Nova Cond" panose="020B0506020202020204" pitchFamily="34" charset="0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Arial Nova Cond" panose="020B0506020202020204" pitchFamily="34" charset="0"/>
                </a:rPr>
                <a:t>ơn</a:t>
              </a:r>
              <a:r>
                <a:rPr lang="en-US" sz="9000" dirty="0">
                  <a:solidFill>
                    <a:srgbClr val="000000"/>
                  </a:solidFill>
                  <a:latin typeface="Arial Nova Cond" panose="020B0506020202020204" pitchFamily="34" charset="0"/>
                </a:rPr>
                <a:t>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" y="2191128"/>
              <a:ext cx="13772114" cy="6561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062"/>
                </a:lnSpc>
              </a:pPr>
              <a:r>
                <a:rPr lang="en-US" sz="3125" dirty="0" err="1">
                  <a:solidFill>
                    <a:srgbClr val="000000"/>
                  </a:solidFill>
                  <a:latin typeface="Clear Sans Regular"/>
                </a:rPr>
                <a:t>Chúc</a:t>
              </a:r>
              <a:r>
                <a:rPr lang="en-US" sz="3125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3125" dirty="0" err="1">
                  <a:solidFill>
                    <a:srgbClr val="000000"/>
                  </a:solidFill>
                  <a:latin typeface="Clear Sans Regular"/>
                </a:rPr>
                <a:t>thầy</a:t>
              </a:r>
              <a:r>
                <a:rPr lang="en-US" sz="3125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3125" dirty="0" err="1">
                  <a:solidFill>
                    <a:srgbClr val="000000"/>
                  </a:solidFill>
                  <a:latin typeface="Clear Sans Regular"/>
                </a:rPr>
                <a:t>và</a:t>
              </a:r>
              <a:r>
                <a:rPr lang="en-US" sz="3125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3125" dirty="0" err="1">
                  <a:solidFill>
                    <a:srgbClr val="000000"/>
                  </a:solidFill>
                  <a:latin typeface="Clear Sans Regular"/>
                </a:rPr>
                <a:t>mọi</a:t>
              </a:r>
              <a:r>
                <a:rPr lang="en-US" sz="3125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3125" dirty="0" err="1">
                  <a:solidFill>
                    <a:srgbClr val="000000"/>
                  </a:solidFill>
                  <a:latin typeface="Clear Sans Regular"/>
                </a:rPr>
                <a:t>người</a:t>
              </a:r>
              <a:r>
                <a:rPr lang="en-US" sz="3125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3125" dirty="0" err="1">
                  <a:solidFill>
                    <a:srgbClr val="000000"/>
                  </a:solidFill>
                  <a:latin typeface="Clear Sans Regular"/>
                </a:rPr>
                <a:t>thật</a:t>
              </a:r>
              <a:r>
                <a:rPr lang="en-US" sz="3125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3125" dirty="0" err="1">
                  <a:solidFill>
                    <a:srgbClr val="000000"/>
                  </a:solidFill>
                  <a:latin typeface="Clear Sans Regular"/>
                </a:rPr>
                <a:t>nhiều</a:t>
              </a:r>
              <a:r>
                <a:rPr lang="en-US" sz="3125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3125" dirty="0" err="1">
                  <a:solidFill>
                    <a:srgbClr val="000000"/>
                  </a:solidFill>
                  <a:latin typeface="Clear Sans Regular"/>
                </a:rPr>
                <a:t>sức</a:t>
              </a:r>
              <a:r>
                <a:rPr lang="en-US" sz="3125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3125" dirty="0" err="1">
                  <a:solidFill>
                    <a:srgbClr val="000000"/>
                  </a:solidFill>
                  <a:latin typeface="Clear Sans Regular"/>
                </a:rPr>
                <a:t>khỏe</a:t>
              </a:r>
              <a:r>
                <a:rPr lang="en-US" sz="3125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3125" dirty="0" err="1">
                  <a:solidFill>
                    <a:srgbClr val="000000"/>
                  </a:solidFill>
                  <a:latin typeface="Clear Sans Regular"/>
                </a:rPr>
                <a:t>và</a:t>
              </a:r>
              <a:r>
                <a:rPr lang="en-US" sz="3125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3125" dirty="0" err="1">
                  <a:solidFill>
                    <a:srgbClr val="000000"/>
                  </a:solidFill>
                  <a:latin typeface="Clear Sans Regular"/>
                </a:rPr>
                <a:t>niềm</a:t>
              </a:r>
              <a:r>
                <a:rPr lang="en-US" sz="3125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3125" dirty="0" err="1">
                  <a:solidFill>
                    <a:srgbClr val="000000"/>
                  </a:solidFill>
                  <a:latin typeface="Clear Sans Regular"/>
                </a:rPr>
                <a:t>vui</a:t>
              </a:r>
              <a:r>
                <a:rPr lang="en-US" sz="3125" dirty="0">
                  <a:solidFill>
                    <a:srgbClr val="000000"/>
                  </a:solidFill>
                  <a:latin typeface="Clear Sans Regular"/>
                </a:rPr>
                <a:t>!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62989" t="67035"/>
          <a:stretch>
            <a:fillRect/>
          </a:stretch>
        </p:blipFill>
        <p:spPr>
          <a:xfrm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40279" y="-4239083"/>
            <a:ext cx="8152651" cy="8478165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 rot="-429571">
            <a:off x="13861241" y="6415648"/>
            <a:ext cx="2946207" cy="2946196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928" r="-2928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8583121" y="5321502"/>
            <a:ext cx="3057159" cy="3057146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pic>
        <p:nvPicPr>
          <p:cNvPr id="14" name="Picture 13" descr="A carved pumpkin with a face&#10;&#10;Description automatically generated with medium confidence">
            <a:extLst>
              <a:ext uri="{FF2B5EF4-FFF2-40B4-BE49-F238E27FC236}">
                <a16:creationId xmlns:a16="http://schemas.microsoft.com/office/drawing/2014/main" id="{F9614575-A36B-44C2-6920-01EF83000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88" y="342900"/>
            <a:ext cx="3199154" cy="2593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927178">
            <a:off x="2358659" y="-2751796"/>
            <a:ext cx="14972052" cy="168623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873312">
            <a:off x="7975567" y="3035514"/>
            <a:ext cx="11748976" cy="1157808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455425" y="7333802"/>
            <a:ext cx="4721746" cy="1603429"/>
            <a:chOff x="-1286140" y="-177539"/>
            <a:chExt cx="6295662" cy="2137907"/>
          </a:xfrm>
        </p:grpSpPr>
        <p:sp>
          <p:nvSpPr>
            <p:cNvPr id="11" name="TextBox 11"/>
            <p:cNvSpPr txBox="1"/>
            <p:nvPr/>
          </p:nvSpPr>
          <p:spPr>
            <a:xfrm>
              <a:off x="-1286140" y="-177539"/>
              <a:ext cx="6295662" cy="15185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Nguyễn</a:t>
              </a:r>
              <a:r>
                <a:rPr lang="en-US" sz="36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Đình</a:t>
              </a:r>
              <a:r>
                <a:rPr lang="en-US" sz="36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Mạnh</a:t>
              </a:r>
              <a:endPara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ts val="4680"/>
                </a:lnSpc>
              </a:pPr>
              <a:r>
                <a:rPr lang="en-US" sz="2800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Msv</a:t>
              </a:r>
              <a:r>
                <a:rPr 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225748020110115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255216" y="1415945"/>
              <a:ext cx="4072422" cy="544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Clear Sans Regular"/>
                </a:rPr>
                <a:t>Nhóm</a:t>
              </a:r>
              <a:r>
                <a:rPr lang="en-US" sz="2600" dirty="0">
                  <a:solidFill>
                    <a:srgbClr val="000000"/>
                  </a:solidFill>
                  <a:latin typeface="Clear Sans Regular"/>
                </a:rPr>
                <a:t> </a:t>
              </a:r>
              <a:r>
                <a:rPr lang="en-US" sz="2600" dirty="0" err="1">
                  <a:solidFill>
                    <a:srgbClr val="000000"/>
                  </a:solidFill>
                  <a:latin typeface="Clear Sans Regular"/>
                </a:rPr>
                <a:t>trưởng</a:t>
              </a:r>
              <a:endParaRPr lang="en-US" sz="2600" dirty="0">
                <a:solidFill>
                  <a:srgbClr val="000000"/>
                </a:solidFill>
                <a:latin typeface="Clear Sans Regular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281866" y="7333802"/>
            <a:ext cx="3843334" cy="1162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Võ </a:t>
            </a:r>
            <a:r>
              <a:rPr lang="en-US" sz="35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</a:t>
            </a: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endParaRPr lang="en-US" sz="35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680"/>
              </a:lnSpc>
            </a:pPr>
            <a:r>
              <a:rPr lang="en-US" sz="28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Msv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225748020110115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30396" y="543794"/>
            <a:ext cx="1098361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9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9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9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9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508727" y="7333802"/>
            <a:ext cx="3655073" cy="1162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Vũ Hoàng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Hải</a:t>
            </a:r>
            <a:endParaRPr lang="en-US" sz="3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680"/>
              </a:lnSpc>
            </a:pPr>
            <a:r>
              <a:rPr lang="en-US" sz="28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Msv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225748020110115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42CF17-1268-C039-78CF-1A744E265305}"/>
              </a:ext>
            </a:extLst>
          </p:cNvPr>
          <p:cNvSpPr/>
          <p:nvPr/>
        </p:nvSpPr>
        <p:spPr>
          <a:xfrm>
            <a:off x="133283" y="218130"/>
            <a:ext cx="3095335" cy="1842537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GROUP 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E676FA8-9775-338C-6EB4-0F48BAC1C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869" y="3343825"/>
            <a:ext cx="3472665" cy="36811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123EE70-F865-9D9C-7C86-E43A76A28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3344450"/>
            <a:ext cx="3862067" cy="36811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924133-804B-FF2E-9B9A-394C3A5F7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0278" y="3343825"/>
            <a:ext cx="3245729" cy="36811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 flipV="1">
            <a:off x="0" y="2098818"/>
            <a:ext cx="18288000" cy="301482"/>
          </a:xfrm>
          <a:custGeom>
            <a:avLst/>
            <a:gdLst>
              <a:gd name="connsiteX0" fmla="*/ 24574 w 10310812"/>
              <a:gd name="connsiteY0" fmla="*/ 35750 h 61912"/>
              <a:gd name="connsiteX1" fmla="*/ 10316146 w 10310812"/>
              <a:gd name="connsiteY1" fmla="*/ 35750 h 6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10812" h="61912">
                <a:moveTo>
                  <a:pt x="24574" y="35750"/>
                </a:moveTo>
                <a:lnTo>
                  <a:pt x="10316146" y="35750"/>
                </a:lnTo>
              </a:path>
            </a:pathLst>
          </a:custGeom>
          <a:ln w="4762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820400" y="2426584"/>
            <a:ext cx="7144512" cy="7839688"/>
          </a:xfrm>
          <a:custGeom>
            <a:avLst/>
            <a:gdLst>
              <a:gd name="connsiteX0" fmla="*/ 0 w 7144512"/>
              <a:gd name="connsiteY0" fmla="*/ 0 h 10213085"/>
              <a:gd name="connsiteX1" fmla="*/ 7144512 w 7144512"/>
              <a:gd name="connsiteY1" fmla="*/ 0 h 10213085"/>
              <a:gd name="connsiteX2" fmla="*/ 7144512 w 7144512"/>
              <a:gd name="connsiteY2" fmla="*/ 9079471 h 10213085"/>
              <a:gd name="connsiteX3" fmla="*/ 5953760 w 7144512"/>
              <a:gd name="connsiteY3" fmla="*/ 10213085 h 10213085"/>
              <a:gd name="connsiteX4" fmla="*/ 0 w 7144512"/>
              <a:gd name="connsiteY4" fmla="*/ 10213085 h 10213085"/>
              <a:gd name="connsiteX5" fmla="*/ 0 w 7144512"/>
              <a:gd name="connsiteY5" fmla="*/ 0 h 1021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512" h="10213085">
                <a:moveTo>
                  <a:pt x="0" y="0"/>
                </a:moveTo>
                <a:lnTo>
                  <a:pt x="7144512" y="0"/>
                </a:lnTo>
                <a:lnTo>
                  <a:pt x="7144512" y="9079471"/>
                </a:lnTo>
                <a:lnTo>
                  <a:pt x="5953760" y="10213085"/>
                </a:lnTo>
                <a:lnTo>
                  <a:pt x="0" y="10213085"/>
                </a:lnTo>
                <a:lnTo>
                  <a:pt x="0" y="0"/>
                </a:lnTo>
                <a:close/>
              </a:path>
            </a:pathLst>
          </a:custGeom>
          <a:solidFill>
            <a:srgbClr val="4E80B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4"/>
          <p:cNvSpPr/>
          <p:nvPr/>
        </p:nvSpPr>
        <p:spPr>
          <a:xfrm rot="527434">
            <a:off x="16697489" y="9250199"/>
            <a:ext cx="1217612" cy="1217612"/>
          </a:xfrm>
          <a:custGeom>
            <a:avLst/>
            <a:gdLst>
              <a:gd name="connsiteX0" fmla="*/ 33718 w 1217612"/>
              <a:gd name="connsiteY0" fmla="*/ 1223961 h 1217612"/>
              <a:gd name="connsiteX1" fmla="*/ 271843 w 1217612"/>
              <a:gd name="connsiteY1" fmla="*/ 271336 h 1217612"/>
              <a:gd name="connsiteX2" fmla="*/ 1224470 w 1217612"/>
              <a:gd name="connsiteY2" fmla="*/ 33197 h 1217612"/>
              <a:gd name="connsiteX3" fmla="*/ 33718 w 1217612"/>
              <a:gd name="connsiteY3" fmla="*/ 1223961 h 121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612" h="1217612">
                <a:moveTo>
                  <a:pt x="33718" y="1223961"/>
                </a:moveTo>
                <a:lnTo>
                  <a:pt x="271843" y="271336"/>
                </a:lnTo>
                <a:lnTo>
                  <a:pt x="1224470" y="33197"/>
                </a:lnTo>
                <a:lnTo>
                  <a:pt x="33718" y="1223961"/>
                </a:lnTo>
                <a:close/>
              </a:path>
            </a:pathLst>
          </a:custGeom>
          <a:solidFill>
            <a:srgbClr val="3F679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773600" y="2413442"/>
            <a:ext cx="7144512" cy="7873558"/>
          </a:xfrm>
          <a:custGeom>
            <a:avLst/>
            <a:gdLst>
              <a:gd name="connsiteX0" fmla="*/ 5990018 w 7173912"/>
              <a:gd name="connsiteY0" fmla="*/ 10304461 h 10298112"/>
              <a:gd name="connsiteX1" fmla="*/ 6228143 w 7173912"/>
              <a:gd name="connsiteY1" fmla="*/ 9351836 h 10298112"/>
              <a:gd name="connsiteX2" fmla="*/ 7180770 w 7173912"/>
              <a:gd name="connsiteY2" fmla="*/ 9113697 h 10298112"/>
              <a:gd name="connsiteX3" fmla="*/ 5990018 w 7173912"/>
              <a:gd name="connsiteY3" fmla="*/ 10304461 h 10298112"/>
              <a:gd name="connsiteX4" fmla="*/ 36258 w 7173912"/>
              <a:gd name="connsiteY4" fmla="*/ 10304461 h 10298112"/>
              <a:gd name="connsiteX5" fmla="*/ 36258 w 7173912"/>
              <a:gd name="connsiteY5" fmla="*/ 34226 h 10298112"/>
              <a:gd name="connsiteX6" fmla="*/ 7180770 w 7173912"/>
              <a:gd name="connsiteY6" fmla="*/ 34226 h 10298112"/>
              <a:gd name="connsiteX7" fmla="*/ 7180770 w 7173912"/>
              <a:gd name="connsiteY7" fmla="*/ 9113697 h 102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73912" h="10298112">
                <a:moveTo>
                  <a:pt x="5990018" y="10304461"/>
                </a:moveTo>
                <a:lnTo>
                  <a:pt x="6228143" y="9351836"/>
                </a:lnTo>
                <a:lnTo>
                  <a:pt x="7180770" y="9113697"/>
                </a:lnTo>
                <a:lnTo>
                  <a:pt x="5990018" y="10304461"/>
                </a:lnTo>
                <a:lnTo>
                  <a:pt x="36258" y="10304461"/>
                </a:lnTo>
                <a:lnTo>
                  <a:pt x="36258" y="34226"/>
                </a:lnTo>
                <a:lnTo>
                  <a:pt x="7180770" y="34226"/>
                </a:lnTo>
                <a:lnTo>
                  <a:pt x="7180770" y="9113697"/>
                </a:lnTo>
              </a:path>
            </a:pathLst>
          </a:custGeom>
          <a:ln w="25400">
            <a:solidFill>
              <a:srgbClr val="375C8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8313420"/>
            <a:ext cx="2346960" cy="195072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611435" y="266700"/>
            <a:ext cx="15609765" cy="2146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200" b="1" dirty="0">
                <a:solidFill>
                  <a:srgbClr val="000000"/>
                </a:solidFill>
                <a:latin typeface="Times New Roman"/>
                <a:ea typeface="Times New Roman"/>
              </a:rPr>
              <a:t>ĐỀ TÀI 2:</a:t>
            </a:r>
          </a:p>
          <a:p>
            <a:pPr marL="0" indent="880262" algn="ctr">
              <a:lnSpc>
                <a:spcPct val="10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/>
                <a:ea typeface="Times New Roman"/>
              </a:rPr>
              <a:t>PHÂN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ea typeface="Times New Roman"/>
              </a:rPr>
              <a:t>TÍCH,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ea typeface="Times New Roman"/>
              </a:rPr>
              <a:t>THIẾT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ea typeface="Times New Roman"/>
              </a:rPr>
              <a:t>KẾ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ea typeface="Times New Roman"/>
              </a:rPr>
              <a:t>VÀ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ea typeface="Times New Roman"/>
              </a:rPr>
              <a:t>CÀI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ea typeface="Times New Roman"/>
              </a:rPr>
              <a:t>ĐẶT</a:t>
            </a:r>
            <a:r>
              <a:rPr lang="en-US" altLang="zh-CN" sz="4000" b="1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ea typeface="Times New Roman"/>
              </a:rPr>
              <a:t>HƯỚNG 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cs typeface="Times New Roman"/>
              </a:rPr>
              <a:t>ĐẾN 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ea typeface="Times New Roman"/>
              </a:rPr>
              <a:t>QUẢN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ea typeface="Times New Roman"/>
              </a:rPr>
              <a:t>LÍ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/>
                <a:ea typeface="Times New Roman"/>
              </a:rPr>
              <a:t>NHÂN SỰ</a:t>
            </a:r>
          </a:p>
          <a:p>
            <a:pPr algn="ctr">
              <a:lnSpc>
                <a:spcPts val="1000"/>
              </a:lnSpc>
            </a:pPr>
            <a:endParaRPr lang="en-US" sz="2000" b="1" dirty="0"/>
          </a:p>
          <a:p>
            <a:pPr algn="ctr">
              <a:lnSpc>
                <a:spcPts val="1000"/>
              </a:lnSpc>
            </a:pPr>
            <a:endParaRPr lang="en-US" sz="2000" b="1" dirty="0"/>
          </a:p>
          <a:p>
            <a:pPr algn="ctr">
              <a:lnSpc>
                <a:spcPts val="1119"/>
              </a:lnSpc>
            </a:pPr>
            <a:endParaRPr lang="en-US" sz="2000" b="1" dirty="0"/>
          </a:p>
        </p:txBody>
      </p:sp>
      <p:sp>
        <p:nvSpPr>
          <p:cNvPr id="25" name="TextBox 25"/>
          <p:cNvSpPr txBox="1"/>
          <p:nvPr/>
        </p:nvSpPr>
        <p:spPr>
          <a:xfrm>
            <a:off x="11777656" y="2864703"/>
            <a:ext cx="544354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5400" b="1" dirty="0">
                <a:solidFill>
                  <a:schemeClr val="bg1"/>
                </a:solidFill>
                <a:latin typeface="Times New Roman"/>
                <a:ea typeface="Times New Roman"/>
              </a:rPr>
              <a:t>Yêu</a:t>
            </a:r>
            <a:r>
              <a:rPr lang="en-US" altLang="zh-CN" sz="5400" b="1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Times New Roman"/>
                <a:ea typeface="Times New Roman"/>
              </a:rPr>
              <a:t>cầu</a:t>
            </a:r>
            <a:r>
              <a:rPr lang="en-US" altLang="zh-CN" sz="5400" b="1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Times New Roman"/>
                <a:ea typeface="Times New Roman"/>
              </a:rPr>
              <a:t>nghiệp</a:t>
            </a:r>
            <a:r>
              <a:rPr lang="en-US" altLang="zh-CN" sz="5400" b="1" spc="-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Times New Roman"/>
                <a:ea typeface="Times New Roman"/>
              </a:rPr>
              <a:t>vụ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reeform 26">
            <a:extLst>
              <a:ext uri="{FF2B5EF4-FFF2-40B4-BE49-F238E27FC236}">
                <a16:creationId xmlns:a16="http://schemas.microsoft.com/office/drawing/2014/main" id="{3E816E21-148D-1CE3-AE30-3062C0B0EBA4}"/>
              </a:ext>
            </a:extLst>
          </p:cNvPr>
          <p:cNvSpPr/>
          <p:nvPr/>
        </p:nvSpPr>
        <p:spPr>
          <a:xfrm>
            <a:off x="872997" y="2279527"/>
            <a:ext cx="348560" cy="8121773"/>
          </a:xfrm>
          <a:custGeom>
            <a:avLst/>
            <a:gdLst>
              <a:gd name="connsiteX0" fmla="*/ 0 w 452628"/>
              <a:gd name="connsiteY0" fmla="*/ 10287000 h 10287000"/>
              <a:gd name="connsiteX1" fmla="*/ 452628 w 452628"/>
              <a:gd name="connsiteY1" fmla="*/ 10287000 h 10287000"/>
              <a:gd name="connsiteX2" fmla="*/ 452628 w 452628"/>
              <a:gd name="connsiteY2" fmla="*/ 0 h 10287000"/>
              <a:gd name="connsiteX3" fmla="*/ 0 w 452628"/>
              <a:gd name="connsiteY3" fmla="*/ 0 h 10287000"/>
              <a:gd name="connsiteX4" fmla="*/ 0 w 452628"/>
              <a:gd name="connsiteY4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628" h="10287000">
                <a:moveTo>
                  <a:pt x="0" y="10287000"/>
                </a:moveTo>
                <a:lnTo>
                  <a:pt x="452628" y="10287000"/>
                </a:lnTo>
                <a:lnTo>
                  <a:pt x="452628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538D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27">
            <a:extLst>
              <a:ext uri="{FF2B5EF4-FFF2-40B4-BE49-F238E27FC236}">
                <a16:creationId xmlns:a16="http://schemas.microsoft.com/office/drawing/2014/main" id="{6850418D-BD0F-5A52-6538-9529EAC7C0D4}"/>
              </a:ext>
            </a:extLst>
          </p:cNvPr>
          <p:cNvSpPr/>
          <p:nvPr/>
        </p:nvSpPr>
        <p:spPr>
          <a:xfrm>
            <a:off x="1066800" y="2552700"/>
            <a:ext cx="6934200" cy="1311982"/>
          </a:xfrm>
          <a:custGeom>
            <a:avLst/>
            <a:gdLst>
              <a:gd name="connsiteX0" fmla="*/ 7917560 w 7956550"/>
              <a:gd name="connsiteY0" fmla="*/ 1101343 h 1631950"/>
              <a:gd name="connsiteX1" fmla="*/ 7964169 w 7956550"/>
              <a:gd name="connsiteY1" fmla="*/ 829944 h 1631950"/>
              <a:gd name="connsiteX2" fmla="*/ 7920228 w 7956550"/>
              <a:gd name="connsiteY2" fmla="*/ 564642 h 1631950"/>
              <a:gd name="connsiteX3" fmla="*/ 7918450 w 7956550"/>
              <a:gd name="connsiteY3" fmla="*/ 559308 h 1631950"/>
              <a:gd name="connsiteX4" fmla="*/ 7143495 w 7956550"/>
              <a:gd name="connsiteY4" fmla="*/ 16510 h 1631950"/>
              <a:gd name="connsiteX5" fmla="*/ 11938 w 7956550"/>
              <a:gd name="connsiteY5" fmla="*/ 16510 h 1631950"/>
              <a:gd name="connsiteX6" fmla="*/ 11938 w 7956550"/>
              <a:gd name="connsiteY6" fmla="*/ 1644142 h 1631950"/>
              <a:gd name="connsiteX7" fmla="*/ 7138034 w 7956550"/>
              <a:gd name="connsiteY7" fmla="*/ 1644142 h 1631950"/>
              <a:gd name="connsiteX8" fmla="*/ 7917560 w 7956550"/>
              <a:gd name="connsiteY8" fmla="*/ 1101343 h 1631950"/>
              <a:gd name="connsiteX9" fmla="*/ 7917560 w 7956550"/>
              <a:gd name="connsiteY9" fmla="*/ 1101343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6550" h="1631950">
                <a:moveTo>
                  <a:pt x="7917560" y="1101343"/>
                </a:moveTo>
                <a:cubicBezTo>
                  <a:pt x="7945755" y="1017905"/>
                  <a:pt x="7964169" y="923036"/>
                  <a:pt x="7964169" y="829944"/>
                </a:cubicBezTo>
                <a:cubicBezTo>
                  <a:pt x="7964169" y="736727"/>
                  <a:pt x="7948294" y="647192"/>
                  <a:pt x="7920228" y="564642"/>
                </a:cubicBezTo>
                <a:cubicBezTo>
                  <a:pt x="7919339" y="562864"/>
                  <a:pt x="7919339" y="561086"/>
                  <a:pt x="7918450" y="559308"/>
                </a:cubicBezTo>
                <a:cubicBezTo>
                  <a:pt x="7805928" y="249301"/>
                  <a:pt x="7509002" y="20955"/>
                  <a:pt x="7143495" y="16510"/>
                </a:cubicBezTo>
                <a:lnTo>
                  <a:pt x="11938" y="16510"/>
                </a:lnTo>
                <a:lnTo>
                  <a:pt x="11938" y="1644142"/>
                </a:lnTo>
                <a:lnTo>
                  <a:pt x="7138034" y="1644142"/>
                </a:lnTo>
                <a:cubicBezTo>
                  <a:pt x="7510653" y="1639697"/>
                  <a:pt x="7807706" y="1414906"/>
                  <a:pt x="7917560" y="1101343"/>
                </a:cubicBezTo>
                <a:lnTo>
                  <a:pt x="7917560" y="1101343"/>
                </a:lnTo>
                <a:close/>
              </a:path>
            </a:pathLst>
          </a:custGeom>
          <a:solidFill>
            <a:srgbClr val="538D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8">
            <a:extLst>
              <a:ext uri="{FF2B5EF4-FFF2-40B4-BE49-F238E27FC236}">
                <a16:creationId xmlns:a16="http://schemas.microsoft.com/office/drawing/2014/main" id="{BE32869F-16BD-7294-CEC9-1B3DBE9B6E4B}"/>
              </a:ext>
            </a:extLst>
          </p:cNvPr>
          <p:cNvSpPr/>
          <p:nvPr/>
        </p:nvSpPr>
        <p:spPr>
          <a:xfrm>
            <a:off x="-76200" y="4354699"/>
            <a:ext cx="1621267" cy="533400"/>
          </a:xfrm>
          <a:custGeom>
            <a:avLst/>
            <a:gdLst>
              <a:gd name="connsiteX0" fmla="*/ 2264791 w 2292350"/>
              <a:gd name="connsiteY0" fmla="*/ 593979 h 882650"/>
              <a:gd name="connsiteX1" fmla="*/ 2292350 w 2292350"/>
              <a:gd name="connsiteY1" fmla="*/ 449580 h 882650"/>
              <a:gd name="connsiteX2" fmla="*/ 2266314 w 2292350"/>
              <a:gd name="connsiteY2" fmla="*/ 308483 h 882650"/>
              <a:gd name="connsiteX3" fmla="*/ 2265298 w 2292350"/>
              <a:gd name="connsiteY3" fmla="*/ 305689 h 882650"/>
              <a:gd name="connsiteX4" fmla="*/ 1814067 w 2292350"/>
              <a:gd name="connsiteY4" fmla="*/ 17018 h 882650"/>
              <a:gd name="connsiteX5" fmla="*/ 6350 w 2292350"/>
              <a:gd name="connsiteY5" fmla="*/ 17018 h 882650"/>
              <a:gd name="connsiteX6" fmla="*/ 6350 w 2292350"/>
              <a:gd name="connsiteY6" fmla="*/ 882650 h 882650"/>
              <a:gd name="connsiteX7" fmla="*/ 1812670 w 2292350"/>
              <a:gd name="connsiteY7" fmla="*/ 882650 h 882650"/>
              <a:gd name="connsiteX8" fmla="*/ 2264791 w 2292350"/>
              <a:gd name="connsiteY8" fmla="*/ 593979 h 882650"/>
              <a:gd name="connsiteX9" fmla="*/ 2264791 w 2292350"/>
              <a:gd name="connsiteY9" fmla="*/ 593979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2350" h="882650">
                <a:moveTo>
                  <a:pt x="2264791" y="593979"/>
                </a:moveTo>
                <a:cubicBezTo>
                  <a:pt x="2281427" y="549529"/>
                  <a:pt x="2292350" y="499110"/>
                  <a:pt x="2292350" y="449580"/>
                </a:cubicBezTo>
                <a:cubicBezTo>
                  <a:pt x="2292350" y="400050"/>
                  <a:pt x="2282951" y="352425"/>
                  <a:pt x="2266314" y="308483"/>
                </a:cubicBezTo>
                <a:cubicBezTo>
                  <a:pt x="2265807" y="307594"/>
                  <a:pt x="2265807" y="306705"/>
                  <a:pt x="2265298" y="305689"/>
                </a:cubicBezTo>
                <a:cubicBezTo>
                  <a:pt x="2198751" y="140843"/>
                  <a:pt x="2022982" y="19304"/>
                  <a:pt x="1814067" y="17018"/>
                </a:cubicBezTo>
                <a:lnTo>
                  <a:pt x="6350" y="17018"/>
                </a:lnTo>
                <a:lnTo>
                  <a:pt x="6350" y="882650"/>
                </a:lnTo>
                <a:lnTo>
                  <a:pt x="1812670" y="882650"/>
                </a:lnTo>
                <a:cubicBezTo>
                  <a:pt x="2023998" y="880364"/>
                  <a:pt x="2199767" y="760730"/>
                  <a:pt x="2264791" y="593979"/>
                </a:cubicBezTo>
                <a:lnTo>
                  <a:pt x="2264791" y="593979"/>
                </a:lnTo>
                <a:close/>
              </a:path>
            </a:pathLst>
          </a:custGeom>
          <a:solidFill>
            <a:srgbClr val="538D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35">
            <a:extLst>
              <a:ext uri="{FF2B5EF4-FFF2-40B4-BE49-F238E27FC236}">
                <a16:creationId xmlns:a16="http://schemas.microsoft.com/office/drawing/2014/main" id="{42B871B2-C31B-EC81-B1E8-881BDB29C4CD}"/>
              </a:ext>
            </a:extLst>
          </p:cNvPr>
          <p:cNvSpPr txBox="1"/>
          <p:nvPr/>
        </p:nvSpPr>
        <p:spPr>
          <a:xfrm>
            <a:off x="1918469" y="2796540"/>
            <a:ext cx="5320531" cy="822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5400" b="1" dirty="0" err="1">
                <a:solidFill>
                  <a:srgbClr val="FEFEFE"/>
                </a:solidFill>
                <a:latin typeface="Times New Roman"/>
                <a:ea typeface="Times New Roman"/>
              </a:rPr>
              <a:t>Yêu</a:t>
            </a:r>
            <a:r>
              <a:rPr lang="en-US" altLang="zh-CN" sz="5400" b="1" dirty="0">
                <a:solidFill>
                  <a:srgbClr val="FEFEFE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5400" b="1" dirty="0" err="1">
                <a:solidFill>
                  <a:srgbClr val="FEFEFE"/>
                </a:solidFill>
                <a:latin typeface="Times New Roman"/>
                <a:ea typeface="Times New Roman"/>
              </a:rPr>
              <a:t>cầu</a:t>
            </a:r>
            <a:r>
              <a:rPr lang="en-US" altLang="zh-CN" sz="5400" b="1" dirty="0">
                <a:solidFill>
                  <a:srgbClr val="FEFEFE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5400" b="1" dirty="0" err="1">
                <a:solidFill>
                  <a:srgbClr val="FEFEFE"/>
                </a:solidFill>
                <a:latin typeface="Times New Roman"/>
                <a:ea typeface="Times New Roman"/>
              </a:rPr>
              <a:t>kĩ</a:t>
            </a:r>
            <a:r>
              <a:rPr lang="en-US" altLang="zh-CN" sz="5400" b="1" dirty="0">
                <a:solidFill>
                  <a:srgbClr val="FEFEFE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5400" b="1" dirty="0" err="1">
                <a:solidFill>
                  <a:srgbClr val="FEFEFE"/>
                </a:solidFill>
                <a:latin typeface="Times New Roman"/>
                <a:ea typeface="Times New Roman"/>
              </a:rPr>
              <a:t>thuật</a:t>
            </a:r>
            <a:endParaRPr lang="en-US" altLang="zh-CN" sz="5400" b="1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43955FF7-CEF0-566E-45E6-16A2D8176D34}"/>
              </a:ext>
            </a:extLst>
          </p:cNvPr>
          <p:cNvSpPr/>
          <p:nvPr/>
        </p:nvSpPr>
        <p:spPr>
          <a:xfrm>
            <a:off x="-19666" y="5295900"/>
            <a:ext cx="1621267" cy="533400"/>
          </a:xfrm>
          <a:custGeom>
            <a:avLst/>
            <a:gdLst>
              <a:gd name="connsiteX0" fmla="*/ 2264791 w 2292350"/>
              <a:gd name="connsiteY0" fmla="*/ 593979 h 882650"/>
              <a:gd name="connsiteX1" fmla="*/ 2292350 w 2292350"/>
              <a:gd name="connsiteY1" fmla="*/ 449580 h 882650"/>
              <a:gd name="connsiteX2" fmla="*/ 2266314 w 2292350"/>
              <a:gd name="connsiteY2" fmla="*/ 308483 h 882650"/>
              <a:gd name="connsiteX3" fmla="*/ 2265298 w 2292350"/>
              <a:gd name="connsiteY3" fmla="*/ 305689 h 882650"/>
              <a:gd name="connsiteX4" fmla="*/ 1814067 w 2292350"/>
              <a:gd name="connsiteY4" fmla="*/ 17018 h 882650"/>
              <a:gd name="connsiteX5" fmla="*/ 6350 w 2292350"/>
              <a:gd name="connsiteY5" fmla="*/ 17018 h 882650"/>
              <a:gd name="connsiteX6" fmla="*/ 6350 w 2292350"/>
              <a:gd name="connsiteY6" fmla="*/ 882650 h 882650"/>
              <a:gd name="connsiteX7" fmla="*/ 1812670 w 2292350"/>
              <a:gd name="connsiteY7" fmla="*/ 882650 h 882650"/>
              <a:gd name="connsiteX8" fmla="*/ 2264791 w 2292350"/>
              <a:gd name="connsiteY8" fmla="*/ 593979 h 882650"/>
              <a:gd name="connsiteX9" fmla="*/ 2264791 w 2292350"/>
              <a:gd name="connsiteY9" fmla="*/ 593979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2350" h="882650">
                <a:moveTo>
                  <a:pt x="2264791" y="593979"/>
                </a:moveTo>
                <a:cubicBezTo>
                  <a:pt x="2281427" y="549529"/>
                  <a:pt x="2292350" y="499110"/>
                  <a:pt x="2292350" y="449580"/>
                </a:cubicBezTo>
                <a:cubicBezTo>
                  <a:pt x="2292350" y="400050"/>
                  <a:pt x="2282951" y="352425"/>
                  <a:pt x="2266314" y="308483"/>
                </a:cubicBezTo>
                <a:cubicBezTo>
                  <a:pt x="2265807" y="307594"/>
                  <a:pt x="2265807" y="306705"/>
                  <a:pt x="2265298" y="305689"/>
                </a:cubicBezTo>
                <a:cubicBezTo>
                  <a:pt x="2198751" y="140843"/>
                  <a:pt x="2022982" y="19304"/>
                  <a:pt x="1814067" y="17018"/>
                </a:cubicBezTo>
                <a:lnTo>
                  <a:pt x="6350" y="17018"/>
                </a:lnTo>
                <a:lnTo>
                  <a:pt x="6350" y="882650"/>
                </a:lnTo>
                <a:lnTo>
                  <a:pt x="1812670" y="882650"/>
                </a:lnTo>
                <a:cubicBezTo>
                  <a:pt x="2023998" y="880364"/>
                  <a:pt x="2199767" y="760730"/>
                  <a:pt x="2264791" y="593979"/>
                </a:cubicBezTo>
                <a:lnTo>
                  <a:pt x="2264791" y="593979"/>
                </a:lnTo>
                <a:close/>
              </a:path>
            </a:pathLst>
          </a:custGeom>
          <a:solidFill>
            <a:srgbClr val="538D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28">
            <a:extLst>
              <a:ext uri="{FF2B5EF4-FFF2-40B4-BE49-F238E27FC236}">
                <a16:creationId xmlns:a16="http://schemas.microsoft.com/office/drawing/2014/main" id="{10949905-6068-00B5-5282-3441C8397A7D}"/>
              </a:ext>
            </a:extLst>
          </p:cNvPr>
          <p:cNvSpPr/>
          <p:nvPr/>
        </p:nvSpPr>
        <p:spPr>
          <a:xfrm>
            <a:off x="-76200" y="6210300"/>
            <a:ext cx="1621267" cy="533400"/>
          </a:xfrm>
          <a:custGeom>
            <a:avLst/>
            <a:gdLst>
              <a:gd name="connsiteX0" fmla="*/ 2264791 w 2292350"/>
              <a:gd name="connsiteY0" fmla="*/ 593979 h 882650"/>
              <a:gd name="connsiteX1" fmla="*/ 2292350 w 2292350"/>
              <a:gd name="connsiteY1" fmla="*/ 449580 h 882650"/>
              <a:gd name="connsiteX2" fmla="*/ 2266314 w 2292350"/>
              <a:gd name="connsiteY2" fmla="*/ 308483 h 882650"/>
              <a:gd name="connsiteX3" fmla="*/ 2265298 w 2292350"/>
              <a:gd name="connsiteY3" fmla="*/ 305689 h 882650"/>
              <a:gd name="connsiteX4" fmla="*/ 1814067 w 2292350"/>
              <a:gd name="connsiteY4" fmla="*/ 17018 h 882650"/>
              <a:gd name="connsiteX5" fmla="*/ 6350 w 2292350"/>
              <a:gd name="connsiteY5" fmla="*/ 17018 h 882650"/>
              <a:gd name="connsiteX6" fmla="*/ 6350 w 2292350"/>
              <a:gd name="connsiteY6" fmla="*/ 882650 h 882650"/>
              <a:gd name="connsiteX7" fmla="*/ 1812670 w 2292350"/>
              <a:gd name="connsiteY7" fmla="*/ 882650 h 882650"/>
              <a:gd name="connsiteX8" fmla="*/ 2264791 w 2292350"/>
              <a:gd name="connsiteY8" fmla="*/ 593979 h 882650"/>
              <a:gd name="connsiteX9" fmla="*/ 2264791 w 2292350"/>
              <a:gd name="connsiteY9" fmla="*/ 593979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2350" h="882650">
                <a:moveTo>
                  <a:pt x="2264791" y="593979"/>
                </a:moveTo>
                <a:cubicBezTo>
                  <a:pt x="2281427" y="549529"/>
                  <a:pt x="2292350" y="499110"/>
                  <a:pt x="2292350" y="449580"/>
                </a:cubicBezTo>
                <a:cubicBezTo>
                  <a:pt x="2292350" y="400050"/>
                  <a:pt x="2282951" y="352425"/>
                  <a:pt x="2266314" y="308483"/>
                </a:cubicBezTo>
                <a:cubicBezTo>
                  <a:pt x="2265807" y="307594"/>
                  <a:pt x="2265807" y="306705"/>
                  <a:pt x="2265298" y="305689"/>
                </a:cubicBezTo>
                <a:cubicBezTo>
                  <a:pt x="2198751" y="140843"/>
                  <a:pt x="2022982" y="19304"/>
                  <a:pt x="1814067" y="17018"/>
                </a:cubicBezTo>
                <a:lnTo>
                  <a:pt x="6350" y="17018"/>
                </a:lnTo>
                <a:lnTo>
                  <a:pt x="6350" y="882650"/>
                </a:lnTo>
                <a:lnTo>
                  <a:pt x="1812670" y="882650"/>
                </a:lnTo>
                <a:cubicBezTo>
                  <a:pt x="2023998" y="880364"/>
                  <a:pt x="2199767" y="760730"/>
                  <a:pt x="2264791" y="593979"/>
                </a:cubicBezTo>
                <a:lnTo>
                  <a:pt x="2264791" y="593979"/>
                </a:lnTo>
                <a:close/>
              </a:path>
            </a:pathLst>
          </a:custGeom>
          <a:solidFill>
            <a:srgbClr val="538D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28">
            <a:extLst>
              <a:ext uri="{FF2B5EF4-FFF2-40B4-BE49-F238E27FC236}">
                <a16:creationId xmlns:a16="http://schemas.microsoft.com/office/drawing/2014/main" id="{C6911FF5-FFFC-CE28-7B6E-7259F3FD592F}"/>
              </a:ext>
            </a:extLst>
          </p:cNvPr>
          <p:cNvSpPr/>
          <p:nvPr/>
        </p:nvSpPr>
        <p:spPr>
          <a:xfrm>
            <a:off x="-76200" y="7170993"/>
            <a:ext cx="1621267" cy="533400"/>
          </a:xfrm>
          <a:custGeom>
            <a:avLst/>
            <a:gdLst>
              <a:gd name="connsiteX0" fmla="*/ 2264791 w 2292350"/>
              <a:gd name="connsiteY0" fmla="*/ 593979 h 882650"/>
              <a:gd name="connsiteX1" fmla="*/ 2292350 w 2292350"/>
              <a:gd name="connsiteY1" fmla="*/ 449580 h 882650"/>
              <a:gd name="connsiteX2" fmla="*/ 2266314 w 2292350"/>
              <a:gd name="connsiteY2" fmla="*/ 308483 h 882650"/>
              <a:gd name="connsiteX3" fmla="*/ 2265298 w 2292350"/>
              <a:gd name="connsiteY3" fmla="*/ 305689 h 882650"/>
              <a:gd name="connsiteX4" fmla="*/ 1814067 w 2292350"/>
              <a:gd name="connsiteY4" fmla="*/ 17018 h 882650"/>
              <a:gd name="connsiteX5" fmla="*/ 6350 w 2292350"/>
              <a:gd name="connsiteY5" fmla="*/ 17018 h 882650"/>
              <a:gd name="connsiteX6" fmla="*/ 6350 w 2292350"/>
              <a:gd name="connsiteY6" fmla="*/ 882650 h 882650"/>
              <a:gd name="connsiteX7" fmla="*/ 1812670 w 2292350"/>
              <a:gd name="connsiteY7" fmla="*/ 882650 h 882650"/>
              <a:gd name="connsiteX8" fmla="*/ 2264791 w 2292350"/>
              <a:gd name="connsiteY8" fmla="*/ 593979 h 882650"/>
              <a:gd name="connsiteX9" fmla="*/ 2264791 w 2292350"/>
              <a:gd name="connsiteY9" fmla="*/ 593979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2350" h="882650">
                <a:moveTo>
                  <a:pt x="2264791" y="593979"/>
                </a:moveTo>
                <a:cubicBezTo>
                  <a:pt x="2281427" y="549529"/>
                  <a:pt x="2292350" y="499110"/>
                  <a:pt x="2292350" y="449580"/>
                </a:cubicBezTo>
                <a:cubicBezTo>
                  <a:pt x="2292350" y="400050"/>
                  <a:pt x="2282951" y="352425"/>
                  <a:pt x="2266314" y="308483"/>
                </a:cubicBezTo>
                <a:cubicBezTo>
                  <a:pt x="2265807" y="307594"/>
                  <a:pt x="2265807" y="306705"/>
                  <a:pt x="2265298" y="305689"/>
                </a:cubicBezTo>
                <a:cubicBezTo>
                  <a:pt x="2198751" y="140843"/>
                  <a:pt x="2022982" y="19304"/>
                  <a:pt x="1814067" y="17018"/>
                </a:cubicBezTo>
                <a:lnTo>
                  <a:pt x="6350" y="17018"/>
                </a:lnTo>
                <a:lnTo>
                  <a:pt x="6350" y="882650"/>
                </a:lnTo>
                <a:lnTo>
                  <a:pt x="1812670" y="882650"/>
                </a:lnTo>
                <a:cubicBezTo>
                  <a:pt x="2023998" y="880364"/>
                  <a:pt x="2199767" y="760730"/>
                  <a:pt x="2264791" y="593979"/>
                </a:cubicBezTo>
                <a:lnTo>
                  <a:pt x="2264791" y="593979"/>
                </a:lnTo>
                <a:close/>
              </a:path>
            </a:pathLst>
          </a:custGeom>
          <a:solidFill>
            <a:srgbClr val="538D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28">
            <a:extLst>
              <a:ext uri="{FF2B5EF4-FFF2-40B4-BE49-F238E27FC236}">
                <a16:creationId xmlns:a16="http://schemas.microsoft.com/office/drawing/2014/main" id="{AF654368-FB69-1A0E-E6BB-8A344CF9F5D3}"/>
              </a:ext>
            </a:extLst>
          </p:cNvPr>
          <p:cNvSpPr/>
          <p:nvPr/>
        </p:nvSpPr>
        <p:spPr>
          <a:xfrm>
            <a:off x="-21067" y="8191500"/>
            <a:ext cx="1621267" cy="533400"/>
          </a:xfrm>
          <a:custGeom>
            <a:avLst/>
            <a:gdLst>
              <a:gd name="connsiteX0" fmla="*/ 2264791 w 2292350"/>
              <a:gd name="connsiteY0" fmla="*/ 593979 h 882650"/>
              <a:gd name="connsiteX1" fmla="*/ 2292350 w 2292350"/>
              <a:gd name="connsiteY1" fmla="*/ 449580 h 882650"/>
              <a:gd name="connsiteX2" fmla="*/ 2266314 w 2292350"/>
              <a:gd name="connsiteY2" fmla="*/ 308483 h 882650"/>
              <a:gd name="connsiteX3" fmla="*/ 2265298 w 2292350"/>
              <a:gd name="connsiteY3" fmla="*/ 305689 h 882650"/>
              <a:gd name="connsiteX4" fmla="*/ 1814067 w 2292350"/>
              <a:gd name="connsiteY4" fmla="*/ 17018 h 882650"/>
              <a:gd name="connsiteX5" fmla="*/ 6350 w 2292350"/>
              <a:gd name="connsiteY5" fmla="*/ 17018 h 882650"/>
              <a:gd name="connsiteX6" fmla="*/ 6350 w 2292350"/>
              <a:gd name="connsiteY6" fmla="*/ 882650 h 882650"/>
              <a:gd name="connsiteX7" fmla="*/ 1812670 w 2292350"/>
              <a:gd name="connsiteY7" fmla="*/ 882650 h 882650"/>
              <a:gd name="connsiteX8" fmla="*/ 2264791 w 2292350"/>
              <a:gd name="connsiteY8" fmla="*/ 593979 h 882650"/>
              <a:gd name="connsiteX9" fmla="*/ 2264791 w 2292350"/>
              <a:gd name="connsiteY9" fmla="*/ 593979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2350" h="882650">
                <a:moveTo>
                  <a:pt x="2264791" y="593979"/>
                </a:moveTo>
                <a:cubicBezTo>
                  <a:pt x="2281427" y="549529"/>
                  <a:pt x="2292350" y="499110"/>
                  <a:pt x="2292350" y="449580"/>
                </a:cubicBezTo>
                <a:cubicBezTo>
                  <a:pt x="2292350" y="400050"/>
                  <a:pt x="2282951" y="352425"/>
                  <a:pt x="2266314" y="308483"/>
                </a:cubicBezTo>
                <a:cubicBezTo>
                  <a:pt x="2265807" y="307594"/>
                  <a:pt x="2265807" y="306705"/>
                  <a:pt x="2265298" y="305689"/>
                </a:cubicBezTo>
                <a:cubicBezTo>
                  <a:pt x="2198751" y="140843"/>
                  <a:pt x="2022982" y="19304"/>
                  <a:pt x="1814067" y="17018"/>
                </a:cubicBezTo>
                <a:lnTo>
                  <a:pt x="6350" y="17018"/>
                </a:lnTo>
                <a:lnTo>
                  <a:pt x="6350" y="882650"/>
                </a:lnTo>
                <a:lnTo>
                  <a:pt x="1812670" y="882650"/>
                </a:lnTo>
                <a:cubicBezTo>
                  <a:pt x="2023998" y="880364"/>
                  <a:pt x="2199767" y="760730"/>
                  <a:pt x="2264791" y="593979"/>
                </a:cubicBezTo>
                <a:lnTo>
                  <a:pt x="2264791" y="593979"/>
                </a:lnTo>
                <a:close/>
              </a:path>
            </a:pathLst>
          </a:custGeom>
          <a:solidFill>
            <a:srgbClr val="538D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8">
            <a:extLst>
              <a:ext uri="{FF2B5EF4-FFF2-40B4-BE49-F238E27FC236}">
                <a16:creationId xmlns:a16="http://schemas.microsoft.com/office/drawing/2014/main" id="{AF592114-B03B-DA1A-DD1C-586E2D2CB549}"/>
              </a:ext>
            </a:extLst>
          </p:cNvPr>
          <p:cNvSpPr/>
          <p:nvPr/>
        </p:nvSpPr>
        <p:spPr>
          <a:xfrm>
            <a:off x="-49164" y="9105900"/>
            <a:ext cx="1621267" cy="533400"/>
          </a:xfrm>
          <a:custGeom>
            <a:avLst/>
            <a:gdLst>
              <a:gd name="connsiteX0" fmla="*/ 2264791 w 2292350"/>
              <a:gd name="connsiteY0" fmla="*/ 593979 h 882650"/>
              <a:gd name="connsiteX1" fmla="*/ 2292350 w 2292350"/>
              <a:gd name="connsiteY1" fmla="*/ 449580 h 882650"/>
              <a:gd name="connsiteX2" fmla="*/ 2266314 w 2292350"/>
              <a:gd name="connsiteY2" fmla="*/ 308483 h 882650"/>
              <a:gd name="connsiteX3" fmla="*/ 2265298 w 2292350"/>
              <a:gd name="connsiteY3" fmla="*/ 305689 h 882650"/>
              <a:gd name="connsiteX4" fmla="*/ 1814067 w 2292350"/>
              <a:gd name="connsiteY4" fmla="*/ 17018 h 882650"/>
              <a:gd name="connsiteX5" fmla="*/ 6350 w 2292350"/>
              <a:gd name="connsiteY5" fmla="*/ 17018 h 882650"/>
              <a:gd name="connsiteX6" fmla="*/ 6350 w 2292350"/>
              <a:gd name="connsiteY6" fmla="*/ 882650 h 882650"/>
              <a:gd name="connsiteX7" fmla="*/ 1812670 w 2292350"/>
              <a:gd name="connsiteY7" fmla="*/ 882650 h 882650"/>
              <a:gd name="connsiteX8" fmla="*/ 2264791 w 2292350"/>
              <a:gd name="connsiteY8" fmla="*/ 593979 h 882650"/>
              <a:gd name="connsiteX9" fmla="*/ 2264791 w 2292350"/>
              <a:gd name="connsiteY9" fmla="*/ 593979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2350" h="882650">
                <a:moveTo>
                  <a:pt x="2264791" y="593979"/>
                </a:moveTo>
                <a:cubicBezTo>
                  <a:pt x="2281427" y="549529"/>
                  <a:pt x="2292350" y="499110"/>
                  <a:pt x="2292350" y="449580"/>
                </a:cubicBezTo>
                <a:cubicBezTo>
                  <a:pt x="2292350" y="400050"/>
                  <a:pt x="2282951" y="352425"/>
                  <a:pt x="2266314" y="308483"/>
                </a:cubicBezTo>
                <a:cubicBezTo>
                  <a:pt x="2265807" y="307594"/>
                  <a:pt x="2265807" y="306705"/>
                  <a:pt x="2265298" y="305689"/>
                </a:cubicBezTo>
                <a:cubicBezTo>
                  <a:pt x="2198751" y="140843"/>
                  <a:pt x="2022982" y="19304"/>
                  <a:pt x="1814067" y="17018"/>
                </a:cubicBezTo>
                <a:lnTo>
                  <a:pt x="6350" y="17018"/>
                </a:lnTo>
                <a:lnTo>
                  <a:pt x="6350" y="882650"/>
                </a:lnTo>
                <a:lnTo>
                  <a:pt x="1812670" y="882650"/>
                </a:lnTo>
                <a:cubicBezTo>
                  <a:pt x="2023998" y="880364"/>
                  <a:pt x="2199767" y="760730"/>
                  <a:pt x="2264791" y="593979"/>
                </a:cubicBezTo>
                <a:lnTo>
                  <a:pt x="2264791" y="593979"/>
                </a:lnTo>
                <a:close/>
              </a:path>
            </a:pathLst>
          </a:custGeom>
          <a:solidFill>
            <a:srgbClr val="538D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F140B4-B63A-256D-1869-0356AD79C8A2}"/>
              </a:ext>
            </a:extLst>
          </p:cNvPr>
          <p:cNvSpPr txBox="1"/>
          <p:nvPr/>
        </p:nvSpPr>
        <p:spPr>
          <a:xfrm>
            <a:off x="1143000" y="4406269"/>
            <a:ext cx="9188244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34670">
              <a:lnSpc>
                <a:spcPct val="100000"/>
              </a:lnSpc>
            </a:pP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•</a:t>
            </a:r>
            <a:r>
              <a:rPr lang="en-US" altLang="zh-CN" sz="2900" b="1" spc="-11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Phân</a:t>
            </a:r>
            <a:r>
              <a:rPr lang="en-US" altLang="zh-CN" sz="2900" b="1" spc="-10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tích</a:t>
            </a: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,</a:t>
            </a:r>
            <a:r>
              <a:rPr lang="en-US" altLang="zh-CN" sz="2900" b="1" spc="-10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thiết</a:t>
            </a:r>
            <a:r>
              <a:rPr lang="en-US" altLang="zh-CN" sz="2900" b="1" spc="-100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kế</a:t>
            </a:r>
            <a:r>
              <a:rPr lang="en-US" altLang="zh-CN" sz="2900" b="1" spc="-10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các</a:t>
            </a:r>
            <a:r>
              <a:rPr lang="en-US" altLang="zh-CN" sz="2900" b="1" spc="-109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lớp</a:t>
            </a: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52DE15-1F91-FCA3-6D8F-47E76403ACB9}"/>
              </a:ext>
            </a:extLst>
          </p:cNvPr>
          <p:cNvSpPr txBox="1"/>
          <p:nvPr/>
        </p:nvSpPr>
        <p:spPr>
          <a:xfrm>
            <a:off x="1141299" y="5367635"/>
            <a:ext cx="9188244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34670">
              <a:lnSpc>
                <a:spcPct val="100000"/>
              </a:lnSpc>
            </a:pP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•</a:t>
            </a:r>
            <a:r>
              <a:rPr lang="en-US" altLang="zh-CN" sz="2900" b="1" spc="4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Biểu</a:t>
            </a:r>
            <a:r>
              <a:rPr lang="en-US" altLang="zh-CN" sz="2900" b="1" spc="4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diễn</a:t>
            </a:r>
            <a:r>
              <a:rPr lang="en-US" altLang="zh-CN" sz="2900" b="1" spc="4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các</a:t>
            </a:r>
            <a:r>
              <a:rPr lang="en-US" altLang="zh-CN" sz="2900" b="1" spc="4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lớp</a:t>
            </a: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,</a:t>
            </a:r>
            <a:r>
              <a:rPr lang="en-US" altLang="zh-CN" sz="2900" b="1" spc="4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sơ</a:t>
            </a:r>
            <a:r>
              <a:rPr lang="en-US" altLang="zh-CN" sz="2900" b="1" spc="4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đồ</a:t>
            </a:r>
            <a:r>
              <a:rPr lang="en-US" altLang="zh-CN" sz="2900" b="1" spc="4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kế</a:t>
            </a:r>
            <a:r>
              <a:rPr lang="en-US" altLang="zh-CN" sz="2900" b="1" spc="4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thừa</a:t>
            </a:r>
            <a:r>
              <a:rPr lang="en-US" altLang="zh-CN" sz="2900" b="1" spc="4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nếu</a:t>
            </a:r>
            <a:r>
              <a:rPr lang="en-US" altLang="zh-CN" sz="2900" b="1" spc="4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có</a:t>
            </a: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6BC58C-51C0-D367-FC04-72341DEE678B}"/>
              </a:ext>
            </a:extLst>
          </p:cNvPr>
          <p:cNvSpPr txBox="1"/>
          <p:nvPr/>
        </p:nvSpPr>
        <p:spPr>
          <a:xfrm>
            <a:off x="1145200" y="9105900"/>
            <a:ext cx="93704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34670">
              <a:lnSpc>
                <a:spcPct val="100000"/>
              </a:lnSpc>
            </a:pP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•</a:t>
            </a:r>
            <a:r>
              <a:rPr lang="en-US" altLang="zh-CN" sz="2900" b="1" spc="-40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Xác</a:t>
            </a:r>
            <a:r>
              <a:rPr lang="en-US" altLang="zh-CN" sz="2900" b="1" spc="-3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định</a:t>
            </a:r>
            <a:r>
              <a:rPr lang="en-US" altLang="zh-CN" sz="2900" b="1" spc="-4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lớp</a:t>
            </a:r>
            <a:r>
              <a:rPr lang="en-US" altLang="zh-CN" sz="2900" b="1" spc="-3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cơ</a:t>
            </a:r>
            <a:r>
              <a:rPr lang="en-US" altLang="zh-CN" sz="2900" b="1" spc="-40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sở</a:t>
            </a:r>
            <a:r>
              <a:rPr lang="en-US" altLang="zh-CN" sz="2900" b="1" spc="-40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ảo</a:t>
            </a: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,</a:t>
            </a:r>
            <a:r>
              <a:rPr lang="en-US" altLang="zh-CN" sz="2900" b="1" spc="-3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lớp</a:t>
            </a:r>
            <a:r>
              <a:rPr lang="en-US" altLang="zh-CN" sz="2900" b="1" spc="-40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cơ</a:t>
            </a:r>
            <a:r>
              <a:rPr lang="en-US" altLang="zh-CN" sz="2900" b="1" spc="-3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sở</a:t>
            </a:r>
            <a:r>
              <a:rPr lang="en-US" altLang="zh-CN" sz="2900" b="1" spc="-40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trừu</a:t>
            </a:r>
            <a:r>
              <a:rPr lang="en-US" altLang="zh-CN" sz="2900" b="1" spc="-3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tượng</a:t>
            </a: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,</a:t>
            </a:r>
            <a:r>
              <a:rPr lang="en-US" altLang="zh-CN" sz="2900" b="1" spc="-40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hàm</a:t>
            </a:r>
            <a:r>
              <a:rPr lang="en-US" altLang="zh-CN" sz="2900" b="1" spc="-40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xử</a:t>
            </a: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lý</a:t>
            </a:r>
            <a:endParaRPr lang="en-US" altLang="zh-CN" sz="2900" b="1" dirty="0">
              <a:solidFill>
                <a:srgbClr val="0C0C0C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marL="0" indent="304419">
              <a:lnSpc>
                <a:spcPct val="100000"/>
              </a:lnSpc>
            </a:pP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liên</a:t>
            </a: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kết</a:t>
            </a: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tương</a:t>
            </a: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ứng</a:t>
            </a: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bội</a:t>
            </a: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(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nếu</a:t>
            </a: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có</a:t>
            </a: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4A3A31-BB72-6FB1-9C3A-7FB419D15A81}"/>
              </a:ext>
            </a:extLst>
          </p:cNvPr>
          <p:cNvSpPr txBox="1"/>
          <p:nvPr/>
        </p:nvSpPr>
        <p:spPr>
          <a:xfrm>
            <a:off x="1148673" y="6210300"/>
            <a:ext cx="9188244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•</a:t>
            </a:r>
            <a:r>
              <a:rPr lang="en-US" altLang="zh-CN" sz="2900" b="1" spc="-69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Sử</a:t>
            </a:r>
            <a:r>
              <a:rPr lang="en-US" altLang="zh-CN" sz="2900" b="1" spc="-69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dụng</a:t>
            </a:r>
            <a:r>
              <a:rPr lang="en-US" altLang="zh-CN" sz="2900" b="1" spc="-6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ngôn</a:t>
            </a:r>
            <a:r>
              <a:rPr lang="en-US" altLang="zh-CN" sz="2900" b="1" spc="-69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ngữ</a:t>
            </a:r>
            <a:r>
              <a:rPr lang="en-US" altLang="zh-CN" sz="2900" b="1" spc="-6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C++</a:t>
            </a:r>
            <a:r>
              <a:rPr lang="en-US" altLang="zh-CN" sz="2900" b="1" spc="-69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để</a:t>
            </a:r>
            <a:r>
              <a:rPr lang="en-US" altLang="zh-CN" sz="2900" b="1" spc="-64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viết</a:t>
            </a:r>
            <a:r>
              <a:rPr lang="en-US" altLang="zh-CN" sz="2900" b="1" spc="-69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chương</a:t>
            </a:r>
            <a:r>
              <a:rPr lang="en-US" altLang="zh-CN" sz="2900" b="1" spc="-69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trình</a:t>
            </a: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5667F9-9F18-694E-7D80-95F88433E2CB}"/>
              </a:ext>
            </a:extLst>
          </p:cNvPr>
          <p:cNvSpPr txBox="1"/>
          <p:nvPr/>
        </p:nvSpPr>
        <p:spPr>
          <a:xfrm>
            <a:off x="1148673" y="7195691"/>
            <a:ext cx="9188244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•</a:t>
            </a:r>
            <a:r>
              <a:rPr lang="en-US" altLang="zh-CN" sz="2900" b="1" spc="60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Dữ</a:t>
            </a:r>
            <a:r>
              <a:rPr lang="en-US" altLang="zh-CN" sz="2900" b="1" spc="60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liệu</a:t>
            </a:r>
            <a:r>
              <a:rPr lang="en-US" altLang="zh-CN" sz="2900" b="1" spc="55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vào</a:t>
            </a: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/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ra</a:t>
            </a:r>
            <a:r>
              <a:rPr lang="en-US" altLang="zh-CN" sz="2900" b="1" spc="60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sử</a:t>
            </a:r>
            <a:r>
              <a:rPr lang="en-US" altLang="zh-CN" sz="2900" b="1" spc="55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dụng</a:t>
            </a:r>
            <a:r>
              <a:rPr lang="en-US" altLang="zh-CN" sz="2900" b="1" spc="60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tệp</a:t>
            </a:r>
            <a:r>
              <a:rPr lang="en-US" altLang="zh-CN" sz="2900" b="1" spc="55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văn</a:t>
            </a:r>
            <a:r>
              <a:rPr lang="en-US" altLang="zh-CN" sz="2900" b="1" spc="60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bản</a:t>
            </a: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EE6D92-AB50-69F6-D1EE-5E272E93D501}"/>
              </a:ext>
            </a:extLst>
          </p:cNvPr>
          <p:cNvSpPr txBox="1"/>
          <p:nvPr/>
        </p:nvSpPr>
        <p:spPr>
          <a:xfrm>
            <a:off x="1148672" y="8202796"/>
            <a:ext cx="954204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•</a:t>
            </a:r>
            <a:r>
              <a:rPr lang="en-US" altLang="zh-CN" sz="2900" b="1" spc="-55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Báo</a:t>
            </a:r>
            <a:r>
              <a:rPr lang="en-US" altLang="zh-CN" sz="2900" b="1" spc="-55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cáo</a:t>
            </a:r>
            <a:r>
              <a:rPr lang="en-US" altLang="zh-CN" sz="2900" b="1" spc="-50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toàn</a:t>
            </a:r>
            <a:r>
              <a:rPr lang="en-US" altLang="zh-CN" sz="2900" b="1" spc="-55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bộ</a:t>
            </a:r>
            <a:r>
              <a:rPr lang="en-US" altLang="zh-CN" sz="2900" b="1" spc="-55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nội</a:t>
            </a:r>
            <a:r>
              <a:rPr lang="en-US" altLang="zh-CN" sz="2900" b="1" spc="-50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dung</a:t>
            </a:r>
            <a:r>
              <a:rPr lang="en-US" altLang="zh-CN" sz="2900" b="1" spc="-55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đã</a:t>
            </a:r>
            <a:r>
              <a:rPr lang="en-US" altLang="zh-CN" sz="2900" b="1" spc="-50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thực</a:t>
            </a:r>
            <a:r>
              <a:rPr lang="en-US" altLang="zh-CN" sz="2900" b="1" spc="-55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hiện</a:t>
            </a:r>
            <a:r>
              <a:rPr lang="en-US" altLang="zh-CN" sz="2900" b="1" spc="-50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bằng</a:t>
            </a:r>
            <a:r>
              <a:rPr lang="en-US" altLang="zh-CN" sz="2900" b="1" spc="-55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bản</a:t>
            </a:r>
            <a:r>
              <a:rPr lang="en-US" altLang="zh-CN" sz="2900" b="1" spc="-55" dirty="0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Word;</a:t>
            </a:r>
          </a:p>
        </p:txBody>
      </p:sp>
      <p:sp>
        <p:nvSpPr>
          <p:cNvPr id="39" name="Freeform 31">
            <a:extLst>
              <a:ext uri="{FF2B5EF4-FFF2-40B4-BE49-F238E27FC236}">
                <a16:creationId xmlns:a16="http://schemas.microsoft.com/office/drawing/2014/main" id="{1FF6CDF6-EEBC-AC9D-9E18-A7DACE1872F6}"/>
              </a:ext>
            </a:extLst>
          </p:cNvPr>
          <p:cNvSpPr/>
          <p:nvPr/>
        </p:nvSpPr>
        <p:spPr>
          <a:xfrm>
            <a:off x="17281161" y="389002"/>
            <a:ext cx="2177758" cy="1773386"/>
          </a:xfrm>
          <a:custGeom>
            <a:avLst/>
            <a:gdLst>
              <a:gd name="connsiteX0" fmla="*/ 4859782 w 4857750"/>
              <a:gd name="connsiteY0" fmla="*/ 2020316 h 4019550"/>
              <a:gd name="connsiteX1" fmla="*/ 3648963 w 4857750"/>
              <a:gd name="connsiteY1" fmla="*/ 4028186 h 4019550"/>
              <a:gd name="connsiteX2" fmla="*/ 1227328 w 4857750"/>
              <a:gd name="connsiteY2" fmla="*/ 4028186 h 4019550"/>
              <a:gd name="connsiteX3" fmla="*/ 16509 w 4857750"/>
              <a:gd name="connsiteY3" fmla="*/ 2020316 h 4019550"/>
              <a:gd name="connsiteX4" fmla="*/ 1227328 w 4857750"/>
              <a:gd name="connsiteY4" fmla="*/ 12445 h 4019550"/>
              <a:gd name="connsiteX5" fmla="*/ 3648837 w 4857750"/>
              <a:gd name="connsiteY5" fmla="*/ 12445 h 4019550"/>
              <a:gd name="connsiteX6" fmla="*/ 4859782 w 4857750"/>
              <a:gd name="connsiteY6" fmla="*/ 2020316 h 4019550"/>
              <a:gd name="connsiteX7" fmla="*/ 4859782 w 4857750"/>
              <a:gd name="connsiteY7" fmla="*/ 2020316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0" h="4019550">
                <a:moveTo>
                  <a:pt x="4859782" y="2020316"/>
                </a:moveTo>
                <a:lnTo>
                  <a:pt x="3648963" y="4028186"/>
                </a:lnTo>
                <a:lnTo>
                  <a:pt x="1227328" y="4028186"/>
                </a:lnTo>
                <a:lnTo>
                  <a:pt x="16509" y="2020316"/>
                </a:lnTo>
                <a:lnTo>
                  <a:pt x="1227328" y="12445"/>
                </a:lnTo>
                <a:lnTo>
                  <a:pt x="3648837" y="12445"/>
                </a:lnTo>
                <a:lnTo>
                  <a:pt x="4859782" y="2020316"/>
                </a:lnTo>
                <a:lnTo>
                  <a:pt x="4859782" y="2020316"/>
                </a:lnTo>
                <a:close/>
              </a:path>
            </a:pathLst>
          </a:custGeom>
          <a:solidFill>
            <a:srgbClr val="4E80B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2">
            <a:extLst>
              <a:ext uri="{FF2B5EF4-FFF2-40B4-BE49-F238E27FC236}">
                <a16:creationId xmlns:a16="http://schemas.microsoft.com/office/drawing/2014/main" id="{684E96CC-F17A-1620-42C8-35A9738EAB80}"/>
              </a:ext>
            </a:extLst>
          </p:cNvPr>
          <p:cNvSpPr/>
          <p:nvPr/>
        </p:nvSpPr>
        <p:spPr>
          <a:xfrm rot="587579">
            <a:off x="-930337" y="-279498"/>
            <a:ext cx="2252384" cy="1786780"/>
          </a:xfrm>
          <a:custGeom>
            <a:avLst/>
            <a:gdLst>
              <a:gd name="connsiteX0" fmla="*/ 2993897 w 2990850"/>
              <a:gd name="connsiteY0" fmla="*/ 1303274 h 2584450"/>
              <a:gd name="connsiteX1" fmla="*/ 2249423 w 2990850"/>
              <a:gd name="connsiteY1" fmla="*/ 2592578 h 2584450"/>
              <a:gd name="connsiteX2" fmla="*/ 760476 w 2990850"/>
              <a:gd name="connsiteY2" fmla="*/ 2592578 h 2584450"/>
              <a:gd name="connsiteX3" fmla="*/ 16002 w 2990850"/>
              <a:gd name="connsiteY3" fmla="*/ 1303274 h 2584450"/>
              <a:gd name="connsiteX4" fmla="*/ 760476 w 2990850"/>
              <a:gd name="connsiteY4" fmla="*/ 13970 h 2584450"/>
              <a:gd name="connsiteX5" fmla="*/ 2249296 w 2990850"/>
              <a:gd name="connsiteY5" fmla="*/ 13970 h 2584450"/>
              <a:gd name="connsiteX6" fmla="*/ 2993897 w 2990850"/>
              <a:gd name="connsiteY6" fmla="*/ 1303274 h 2584450"/>
              <a:gd name="connsiteX7" fmla="*/ 2993897 w 2990850"/>
              <a:gd name="connsiteY7" fmla="*/ 1303274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0850" h="2584450">
                <a:moveTo>
                  <a:pt x="2993897" y="1303274"/>
                </a:moveTo>
                <a:lnTo>
                  <a:pt x="2249423" y="2592578"/>
                </a:lnTo>
                <a:lnTo>
                  <a:pt x="760476" y="2592578"/>
                </a:lnTo>
                <a:lnTo>
                  <a:pt x="16002" y="1303274"/>
                </a:lnTo>
                <a:lnTo>
                  <a:pt x="760476" y="13970"/>
                </a:lnTo>
                <a:lnTo>
                  <a:pt x="2249296" y="13970"/>
                </a:lnTo>
                <a:lnTo>
                  <a:pt x="2993897" y="1303274"/>
                </a:lnTo>
                <a:lnTo>
                  <a:pt x="2993897" y="1303274"/>
                </a:lnTo>
                <a:close/>
              </a:path>
            </a:pathLst>
          </a:custGeom>
          <a:solidFill>
            <a:srgbClr val="B2A0C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34">
            <a:extLst>
              <a:ext uri="{FF2B5EF4-FFF2-40B4-BE49-F238E27FC236}">
                <a16:creationId xmlns:a16="http://schemas.microsoft.com/office/drawing/2014/main" id="{2F9FB90F-A318-466F-0C32-BD10D1A98519}"/>
              </a:ext>
            </a:extLst>
          </p:cNvPr>
          <p:cNvSpPr/>
          <p:nvPr/>
        </p:nvSpPr>
        <p:spPr>
          <a:xfrm>
            <a:off x="17020295" y="-481021"/>
            <a:ext cx="1747274" cy="1318597"/>
          </a:xfrm>
          <a:custGeom>
            <a:avLst/>
            <a:gdLst>
              <a:gd name="connsiteX0" fmla="*/ 2987802 w 2978150"/>
              <a:gd name="connsiteY0" fmla="*/ 1286764 h 2571750"/>
              <a:gd name="connsiteX1" fmla="*/ 2243328 w 2978150"/>
              <a:gd name="connsiteY1" fmla="*/ 2576830 h 2571750"/>
              <a:gd name="connsiteX2" fmla="*/ 754380 w 2978150"/>
              <a:gd name="connsiteY2" fmla="*/ 2576830 h 2571750"/>
              <a:gd name="connsiteX3" fmla="*/ 9906 w 2978150"/>
              <a:gd name="connsiteY3" fmla="*/ 1286764 h 2571750"/>
              <a:gd name="connsiteX4" fmla="*/ 754380 w 2978150"/>
              <a:gd name="connsiteY4" fmla="*/ -3301 h 2571750"/>
              <a:gd name="connsiteX5" fmla="*/ 2243201 w 2978150"/>
              <a:gd name="connsiteY5" fmla="*/ -3301 h 2571750"/>
              <a:gd name="connsiteX6" fmla="*/ 2987802 w 2978150"/>
              <a:gd name="connsiteY6" fmla="*/ 1286764 h 2571750"/>
              <a:gd name="connsiteX7" fmla="*/ 2987802 w 2978150"/>
              <a:gd name="connsiteY7" fmla="*/ 1286764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78150" h="2571750">
                <a:moveTo>
                  <a:pt x="2987802" y="1286764"/>
                </a:moveTo>
                <a:lnTo>
                  <a:pt x="2243328" y="2576830"/>
                </a:lnTo>
                <a:lnTo>
                  <a:pt x="754380" y="2576830"/>
                </a:lnTo>
                <a:lnTo>
                  <a:pt x="9906" y="1286764"/>
                </a:lnTo>
                <a:lnTo>
                  <a:pt x="754380" y="-3301"/>
                </a:lnTo>
                <a:lnTo>
                  <a:pt x="2243201" y="-3301"/>
                </a:lnTo>
                <a:lnTo>
                  <a:pt x="2987802" y="1286764"/>
                </a:lnTo>
                <a:lnTo>
                  <a:pt x="2987802" y="1286764"/>
                </a:lnTo>
                <a:close/>
              </a:path>
            </a:pathLst>
          </a:custGeom>
          <a:solidFill>
            <a:srgbClr val="B2A0C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42FB56-F1AD-4E6B-9E31-A09074896793}"/>
              </a:ext>
            </a:extLst>
          </p:cNvPr>
          <p:cNvSpPr txBox="1"/>
          <p:nvPr/>
        </p:nvSpPr>
        <p:spPr>
          <a:xfrm>
            <a:off x="11097110" y="4354699"/>
            <a:ext cx="682100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34670">
              <a:lnSpc>
                <a:spcPct val="100000"/>
              </a:lnSpc>
            </a:pP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•</a:t>
            </a:r>
            <a:r>
              <a:rPr lang="en-US" altLang="zh-CN" sz="29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9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Quản</a:t>
            </a: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lí</a:t>
            </a: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danh</a:t>
            </a: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sách</a:t>
            </a: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nhân</a:t>
            </a: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viên</a:t>
            </a: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công</a:t>
            </a: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ty;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52D346-1F23-00A6-E0A0-FBB0068EBE5E}"/>
              </a:ext>
            </a:extLst>
          </p:cNvPr>
          <p:cNvSpPr txBox="1"/>
          <p:nvPr/>
        </p:nvSpPr>
        <p:spPr>
          <a:xfrm>
            <a:off x="11097110" y="5143500"/>
            <a:ext cx="682100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34670">
              <a:lnSpc>
                <a:spcPct val="100000"/>
              </a:lnSpc>
            </a:pP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•</a:t>
            </a:r>
            <a:r>
              <a:rPr lang="en-US" altLang="zh-CN" sz="29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9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Quản</a:t>
            </a: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lí</a:t>
            </a: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ngày</a:t>
            </a: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nghỉ</a:t>
            </a: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, </a:t>
            </a:r>
            <a:r>
              <a:rPr lang="en-US" altLang="zh-CN" sz="29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tiền</a:t>
            </a: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lương</a:t>
            </a: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7F1AE7-4C1F-1950-9A38-E23A8D84924F}"/>
              </a:ext>
            </a:extLst>
          </p:cNvPr>
          <p:cNvSpPr txBox="1"/>
          <p:nvPr/>
        </p:nvSpPr>
        <p:spPr>
          <a:xfrm>
            <a:off x="11097110" y="5940995"/>
            <a:ext cx="682100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34670">
              <a:lnSpc>
                <a:spcPct val="100000"/>
              </a:lnSpc>
            </a:pP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•</a:t>
            </a:r>
            <a:r>
              <a:rPr lang="en-US" altLang="zh-CN" sz="29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9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Tìm</a:t>
            </a: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kiếm</a:t>
            </a: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theo</a:t>
            </a: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thông</a:t>
            </a: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tin;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5E3616-00BF-24C2-F938-2BD21A1C71A7}"/>
              </a:ext>
            </a:extLst>
          </p:cNvPr>
          <p:cNvSpPr txBox="1"/>
          <p:nvPr/>
        </p:nvSpPr>
        <p:spPr>
          <a:xfrm>
            <a:off x="11097110" y="6759505"/>
            <a:ext cx="682100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34670">
              <a:lnSpc>
                <a:spcPct val="100000"/>
              </a:lnSpc>
            </a:pP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•</a:t>
            </a:r>
            <a:r>
              <a:rPr lang="en-US" altLang="zh-CN" sz="2900" b="1" spc="-114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9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Thống</a:t>
            </a: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29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kê</a:t>
            </a:r>
            <a:r>
              <a:rPr lang="en-US" altLang="zh-CN" sz="29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179" y="2354580"/>
            <a:ext cx="2133600" cy="2362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6360996"/>
            <a:ext cx="2438400" cy="2813483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" y="121920"/>
            <a:ext cx="15529560" cy="185166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2980" y="106680"/>
            <a:ext cx="1699260" cy="1851660"/>
          </a:xfrm>
          <a:prstGeom prst="rect">
            <a:avLst/>
          </a:prstGeom>
        </p:spPr>
      </p:pic>
      <p:sp>
        <p:nvSpPr>
          <p:cNvPr id="4" name="TextBox 75"/>
          <p:cNvSpPr txBox="1"/>
          <p:nvPr/>
        </p:nvSpPr>
        <p:spPr>
          <a:xfrm>
            <a:off x="4000246" y="524457"/>
            <a:ext cx="1070635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6000" b="1" dirty="0">
                <a:solidFill>
                  <a:srgbClr val="0C0C0C"/>
                </a:solidFill>
                <a:latin typeface="Times New Roman"/>
                <a:ea typeface="Times New Roman"/>
              </a:rPr>
              <a:t>SẢN</a:t>
            </a:r>
            <a:r>
              <a:rPr lang="en-US" altLang="zh-CN" sz="6000" b="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0" b="1" dirty="0">
                <a:solidFill>
                  <a:srgbClr val="0C0C0C"/>
                </a:solidFill>
                <a:latin typeface="Times New Roman"/>
                <a:ea typeface="Times New Roman"/>
              </a:rPr>
              <a:t>PHẨM</a:t>
            </a:r>
            <a:r>
              <a:rPr lang="en-US" altLang="zh-CN" sz="6000" b="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0" b="1" dirty="0">
                <a:solidFill>
                  <a:srgbClr val="0C0C0C"/>
                </a:solidFill>
                <a:latin typeface="Times New Roman"/>
                <a:ea typeface="Times New Roman"/>
              </a:rPr>
              <a:t>BÁO</a:t>
            </a:r>
            <a:r>
              <a:rPr lang="en-US" altLang="zh-CN" sz="6000" b="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0" b="1" dirty="0">
                <a:solidFill>
                  <a:srgbClr val="0C0C0C"/>
                </a:solidFill>
                <a:latin typeface="Times New Roman"/>
                <a:ea typeface="Times New Roman"/>
              </a:rPr>
              <a:t>CÁO</a:t>
            </a:r>
            <a:r>
              <a:rPr lang="en-US" altLang="zh-CN" sz="6000" b="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0" b="1" dirty="0">
                <a:solidFill>
                  <a:srgbClr val="0C0C0C"/>
                </a:solidFill>
                <a:latin typeface="Times New Roman"/>
                <a:ea typeface="Times New Roman"/>
              </a:rPr>
              <a:t>ĐỒ</a:t>
            </a:r>
            <a:r>
              <a:rPr lang="en-US" altLang="zh-CN" sz="6000" b="1" dirty="0">
                <a:solidFill>
                  <a:srgbClr val="0C0C0C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6000" b="1" dirty="0">
                <a:solidFill>
                  <a:srgbClr val="0C0C0C"/>
                </a:solidFill>
                <a:latin typeface="Times New Roman"/>
                <a:ea typeface="Times New Roman"/>
              </a:rPr>
              <a:t>ÁN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2397251" y="5067023"/>
            <a:ext cx="81564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8046719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zh-CN" sz="36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/>
                <a:ea typeface="Times New Roman"/>
              </a:rPr>
              <a:t>Báo</a:t>
            </a:r>
            <a:r>
              <a:rPr lang="en-US" altLang="zh-CN" sz="36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/>
                <a:ea typeface="Times New Roman"/>
              </a:rPr>
              <a:t>cáo</a:t>
            </a:r>
            <a:r>
              <a:rPr lang="en-US" altLang="zh-CN" sz="36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/>
                <a:ea typeface="Times New Roman"/>
              </a:rPr>
              <a:t>Đồ</a:t>
            </a:r>
            <a:r>
              <a:rPr lang="en-US" altLang="zh-CN" sz="36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/>
                <a:ea typeface="Times New Roman"/>
              </a:rPr>
              <a:t>án</a:t>
            </a:r>
            <a:r>
              <a:rPr lang="en-US" altLang="zh-CN" sz="36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/>
                <a:ea typeface="Times New Roman"/>
              </a:rPr>
              <a:t>(Bản</a:t>
            </a:r>
            <a:r>
              <a:rPr lang="en-US" altLang="zh-CN" sz="36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/>
                <a:ea typeface="Times New Roman"/>
              </a:rPr>
              <a:t>Word)	</a:t>
            </a:r>
            <a:endParaRPr lang="en-US" altLang="zh-CN" sz="4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77" name="TextBox 77"/>
          <p:cNvSpPr txBox="1"/>
          <p:nvPr/>
        </p:nvSpPr>
        <p:spPr>
          <a:xfrm>
            <a:off x="575005" y="9243059"/>
            <a:ext cx="4023970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6231356" algn="l"/>
                <a:tab pos="13653236" algn="l"/>
              </a:tabLst>
            </a:pP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</a:rPr>
              <a:t>3.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</a:rPr>
              <a:t>Tệp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</a:rPr>
              <a:t>dữ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/>
                <a:ea typeface="Times New Roman"/>
              </a:rPr>
              <a:t>liệu</a:t>
            </a:r>
            <a:r>
              <a:rPr lang="en-US" altLang="zh-CN" sz="40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/>
                <a:ea typeface="Times New Roman"/>
              </a:rPr>
              <a:t>vào</a:t>
            </a:r>
            <a:endParaRPr lang="en-US" altLang="zh-CN" sz="4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5" name="TextBox 76">
            <a:extLst>
              <a:ext uri="{FF2B5EF4-FFF2-40B4-BE49-F238E27FC236}">
                <a16:creationId xmlns:a16="http://schemas.microsoft.com/office/drawing/2014/main" id="{1CCF7E7A-C69C-7788-1E62-C6885358724D}"/>
              </a:ext>
            </a:extLst>
          </p:cNvPr>
          <p:cNvSpPr txBox="1"/>
          <p:nvPr/>
        </p:nvSpPr>
        <p:spPr>
          <a:xfrm>
            <a:off x="10553700" y="5066479"/>
            <a:ext cx="6284349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8046719" algn="l"/>
              </a:tabLst>
            </a:pP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</a:rPr>
              <a:t>Slide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</a:rPr>
              <a:t>Báo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</a:rPr>
              <a:t>cáo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</a:rPr>
              <a:t>Đồ</a:t>
            </a:r>
            <a:r>
              <a:rPr lang="en-US" altLang="zh-CN" sz="4000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</a:rPr>
              <a:t>án</a:t>
            </a:r>
          </a:p>
        </p:txBody>
      </p:sp>
      <p:sp>
        <p:nvSpPr>
          <p:cNvPr id="6" name="TextBox 77">
            <a:extLst>
              <a:ext uri="{FF2B5EF4-FFF2-40B4-BE49-F238E27FC236}">
                <a16:creationId xmlns:a16="http://schemas.microsoft.com/office/drawing/2014/main" id="{F44302CD-8340-8C64-EF2E-06ED91497A90}"/>
              </a:ext>
            </a:extLst>
          </p:cNvPr>
          <p:cNvSpPr txBox="1"/>
          <p:nvPr/>
        </p:nvSpPr>
        <p:spPr>
          <a:xfrm>
            <a:off x="6731671" y="9258300"/>
            <a:ext cx="5012654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6231356" algn="l"/>
                <a:tab pos="13653236" algn="l"/>
              </a:tabLst>
            </a:pP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</a:rPr>
              <a:t>4.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</a:rPr>
              <a:t>Code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/>
                <a:ea typeface="Times New Roman"/>
              </a:rPr>
              <a:t>chương</a:t>
            </a:r>
            <a:r>
              <a:rPr lang="en-US" altLang="zh-CN" sz="40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dirty="0" err="1">
                <a:solidFill>
                  <a:srgbClr val="000000"/>
                </a:solidFill>
                <a:latin typeface="Times New Roman"/>
                <a:ea typeface="Times New Roman"/>
              </a:rPr>
              <a:t>trình</a:t>
            </a:r>
            <a:endParaRPr lang="en-US" altLang="zh-CN" sz="4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7" name="TextBox 77">
            <a:extLst>
              <a:ext uri="{FF2B5EF4-FFF2-40B4-BE49-F238E27FC236}">
                <a16:creationId xmlns:a16="http://schemas.microsoft.com/office/drawing/2014/main" id="{71333585-10C7-A2E0-55B1-44D79E7A1A56}"/>
              </a:ext>
            </a:extLst>
          </p:cNvPr>
          <p:cNvSpPr txBox="1"/>
          <p:nvPr/>
        </p:nvSpPr>
        <p:spPr>
          <a:xfrm>
            <a:off x="13376610" y="9258300"/>
            <a:ext cx="3771230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6231356" algn="l"/>
                <a:tab pos="13653236" algn="l"/>
              </a:tabLst>
            </a:pP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</a:rPr>
              <a:t>5.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</a:rPr>
              <a:t>Tệp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</a:rPr>
              <a:t>kết</a:t>
            </a:r>
            <a:r>
              <a:rPr lang="en-US" altLang="zh-CN" sz="4000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</a:rPr>
              <a:t>quả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253158-689A-93E1-E670-C5F5314AF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6819" y="6360997"/>
            <a:ext cx="3771229" cy="2967888"/>
          </a:xfrm>
          <a:prstGeom prst="rect">
            <a:avLst/>
          </a:prstGeom>
        </p:spPr>
      </p:pic>
      <p:pic>
        <p:nvPicPr>
          <p:cNvPr id="3074" name="Picture 2" descr="Microsoft PowerPoint – Wikipedia tiếng Việt">
            <a:extLst>
              <a:ext uri="{FF2B5EF4-FFF2-40B4-BE49-F238E27FC236}">
                <a16:creationId xmlns:a16="http://schemas.microsoft.com/office/drawing/2014/main" id="{6CE25E7C-0534-F255-3816-E9D0B6B13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845" y="2354580"/>
            <a:ext cx="2623184" cy="243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E17665-6A23-E98C-52B9-AD5584F3F2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3800" y="6360996"/>
            <a:ext cx="2987040" cy="28973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4942761B-1F14-DD6C-A19F-6F29FB8E2034}"/>
              </a:ext>
            </a:extLst>
          </p:cNvPr>
          <p:cNvSpPr/>
          <p:nvPr/>
        </p:nvSpPr>
        <p:spPr>
          <a:xfrm>
            <a:off x="5905500" y="3867270"/>
            <a:ext cx="7658100" cy="272403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Chia sẻ 107+ hình ảnh suy tư hay nhất - thtantai2.edu.vn">
            <a:extLst>
              <a:ext uri="{FF2B5EF4-FFF2-40B4-BE49-F238E27FC236}">
                <a16:creationId xmlns:a16="http://schemas.microsoft.com/office/drawing/2014/main" id="{8A85498C-A668-B9D9-E4BF-F7A05006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2271237" cy="228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82">
            <a:extLst>
              <a:ext uri="{FF2B5EF4-FFF2-40B4-BE49-F238E27FC236}">
                <a16:creationId xmlns:a16="http://schemas.microsoft.com/office/drawing/2014/main" id="{FEADF59E-0612-94F9-6662-3139FD96AE27}"/>
              </a:ext>
            </a:extLst>
          </p:cNvPr>
          <p:cNvSpPr txBox="1"/>
          <p:nvPr/>
        </p:nvSpPr>
        <p:spPr>
          <a:xfrm>
            <a:off x="6762750" y="4564773"/>
            <a:ext cx="6330043" cy="1219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000" b="1" dirty="0">
                <a:latin typeface="Times New Roman"/>
                <a:ea typeface="Times New Roman"/>
              </a:rPr>
              <a:t>PHÂN</a:t>
            </a:r>
            <a:r>
              <a:rPr lang="en-US" altLang="zh-CN" sz="4000" b="1" dirty="0">
                <a:latin typeface="Times New Roman"/>
                <a:cs typeface="Times New Roman"/>
              </a:rPr>
              <a:t> </a:t>
            </a:r>
            <a:r>
              <a:rPr lang="en-US" altLang="zh-CN" sz="4000" b="1" dirty="0">
                <a:latin typeface="Times New Roman"/>
                <a:ea typeface="Times New Roman"/>
              </a:rPr>
              <a:t>TÍCH</a:t>
            </a:r>
            <a:r>
              <a:rPr lang="en-US" altLang="zh-CN" sz="4000" b="1" dirty="0">
                <a:latin typeface="Times New Roman"/>
                <a:cs typeface="Times New Roman"/>
              </a:rPr>
              <a:t> </a:t>
            </a:r>
            <a:r>
              <a:rPr lang="en-US" altLang="zh-CN" sz="4000" b="1" dirty="0">
                <a:latin typeface="Times New Roman"/>
                <a:ea typeface="Times New Roman"/>
              </a:rPr>
              <a:t>YÊU</a:t>
            </a:r>
            <a:r>
              <a:rPr lang="en-US" altLang="zh-CN" sz="4000" b="1" dirty="0">
                <a:latin typeface="Times New Roman"/>
                <a:cs typeface="Times New Roman"/>
              </a:rPr>
              <a:t> </a:t>
            </a:r>
            <a:r>
              <a:rPr lang="en-US" altLang="zh-CN" sz="4000" b="1" dirty="0">
                <a:latin typeface="Times New Roman"/>
                <a:ea typeface="Times New Roman"/>
              </a:rPr>
              <a:t>CẦU</a:t>
            </a:r>
            <a:r>
              <a:rPr lang="en-US" altLang="zh-CN" sz="4000" b="1" spc="-55" dirty="0">
                <a:latin typeface="Times New Roman"/>
                <a:cs typeface="Times New Roman"/>
              </a:rPr>
              <a:t> </a:t>
            </a:r>
            <a:r>
              <a:rPr lang="en-US" altLang="zh-CN" sz="4000" b="1" dirty="0">
                <a:latin typeface="Times New Roman"/>
                <a:ea typeface="Times New Roman"/>
              </a:rPr>
              <a:t>BÀI</a:t>
            </a:r>
          </a:p>
          <a:p>
            <a:pPr marL="0" indent="2426461">
              <a:lnSpc>
                <a:spcPct val="100000"/>
              </a:lnSpc>
            </a:pPr>
            <a:r>
              <a:rPr lang="en-US" altLang="zh-CN" sz="4000" b="1" spc="-10" dirty="0">
                <a:latin typeface="Times New Roman"/>
                <a:ea typeface="Times New Roman"/>
              </a:rPr>
              <a:t>T</a:t>
            </a:r>
            <a:r>
              <a:rPr lang="en-US" altLang="zh-CN" sz="4000" b="1" spc="-5" dirty="0">
                <a:latin typeface="Times New Roman"/>
                <a:ea typeface="Times New Roman"/>
              </a:rPr>
              <a:t>OÁN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EBFB2F-0025-53F3-7E15-DEEA2119B5A3}"/>
              </a:ext>
            </a:extLst>
          </p:cNvPr>
          <p:cNvSpPr/>
          <p:nvPr/>
        </p:nvSpPr>
        <p:spPr>
          <a:xfrm>
            <a:off x="4067474" y="697261"/>
            <a:ext cx="3200400" cy="17475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hangingPunct="0">
              <a:lnSpc>
                <a:spcPct val="100000"/>
              </a:lnSpc>
            </a:pP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Công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nhân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:</a:t>
            </a:r>
            <a:r>
              <a:rPr lang="en-US" altLang="zh-CN" sz="3200" b="1" spc="-10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pc="-10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altLang="zh-CN" sz="3200" spc="-10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pc="-10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altLang="zh-CN" sz="3200" spc="-10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pc="-10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altLang="zh-CN" sz="3200" spc="-10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pc="-10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zh-CN" sz="3200" spc="-10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pc="-10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altLang="zh-CN" sz="3200" spc="-10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pc="-10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altLang="zh-CN" sz="3200" spc="-10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pc="-10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altLang="zh-CN" sz="3200" spc="-10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4556C2-E438-1818-B252-CFABCC6BFFBD}"/>
              </a:ext>
            </a:extLst>
          </p:cNvPr>
          <p:cNvSpPr/>
          <p:nvPr/>
        </p:nvSpPr>
        <p:spPr>
          <a:xfrm>
            <a:off x="11037333" y="419100"/>
            <a:ext cx="4278867" cy="25886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hangingPunct="0">
              <a:lnSpc>
                <a:spcPct val="95416"/>
              </a:lnSpc>
            </a:pP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Ngày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nghỉ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: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Công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nhân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nam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thì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nghỉ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chủ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nhật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còn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công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nhân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nữ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thì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đăng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kí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1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ngày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bất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kì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45AA6F-EED4-3E57-0D49-2E75427C462B}"/>
              </a:ext>
            </a:extLst>
          </p:cNvPr>
          <p:cNvSpPr/>
          <p:nvPr/>
        </p:nvSpPr>
        <p:spPr>
          <a:xfrm>
            <a:off x="14982951" y="4076700"/>
            <a:ext cx="2619249" cy="1524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>
              <a:lnSpc>
                <a:spcPct val="100000"/>
              </a:lnSpc>
            </a:pP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Thống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kê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theo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các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tiêu</a:t>
            </a:r>
            <a:r>
              <a:rPr lang="en-US" altLang="zh-CN" sz="3200" b="1" spc="-1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chí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CB5BD72-DDAC-6C5D-434E-D082AFEE2603}"/>
              </a:ext>
            </a:extLst>
          </p:cNvPr>
          <p:cNvSpPr/>
          <p:nvPr/>
        </p:nvSpPr>
        <p:spPr>
          <a:xfrm>
            <a:off x="12192000" y="7842200"/>
            <a:ext cx="3733800" cy="16767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hangingPunct="0">
              <a:lnSpc>
                <a:spcPct val="100000"/>
              </a:lnSpc>
            </a:pP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Nhân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viên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chuyển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đi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: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Ngày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chuyển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đi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39B36C8-0176-43F5-6A79-5F8018657C76}"/>
              </a:ext>
            </a:extLst>
          </p:cNvPr>
          <p:cNvSpPr/>
          <p:nvPr/>
        </p:nvSpPr>
        <p:spPr>
          <a:xfrm>
            <a:off x="1435863" y="6463928"/>
            <a:ext cx="4114800" cy="3201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hangingPunct="0">
              <a:lnSpc>
                <a:spcPct val="99583"/>
              </a:lnSpc>
            </a:pP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Nhân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viên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công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ty: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Mã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nhân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viên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họ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tên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ngày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sinh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giới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tính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quê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quán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ngày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vào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làm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lương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tổng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số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nhân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viên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5B59AB2-DF18-4861-67A4-30B94197C23D}"/>
              </a:ext>
            </a:extLst>
          </p:cNvPr>
          <p:cNvSpPr/>
          <p:nvPr/>
        </p:nvSpPr>
        <p:spPr>
          <a:xfrm>
            <a:off x="332105" y="3433972"/>
            <a:ext cx="4863720" cy="14047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hangingPunct="0">
              <a:lnSpc>
                <a:spcPct val="100000"/>
              </a:lnSpc>
            </a:pP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Nhân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viên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văn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phòng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: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Thêm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công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việc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văn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phòng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.</a:t>
            </a:r>
            <a:endParaRPr lang="en-US" altLang="zh-CN" sz="3200" spc="-5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2C11B30-487F-A76F-25E7-3A3573EB499A}"/>
              </a:ext>
            </a:extLst>
          </p:cNvPr>
          <p:cNvCxnSpPr>
            <a:cxnSpLocks/>
            <a:stCxn id="11" idx="3"/>
            <a:endCxn id="3" idx="4"/>
          </p:cNvCxnSpPr>
          <p:nvPr/>
        </p:nvCxnSpPr>
        <p:spPr>
          <a:xfrm flipV="1">
            <a:off x="5550663" y="6591300"/>
            <a:ext cx="4183887" cy="147314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6946D382-8E28-8072-3CA7-42C34F6AF990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11037334" y="6463928"/>
            <a:ext cx="1154667" cy="221662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63465F3-A1C5-9A2A-E81E-B3ACC7B5430E}"/>
              </a:ext>
            </a:extLst>
          </p:cNvPr>
          <p:cNvCxnSpPr>
            <a:stCxn id="9" idx="1"/>
            <a:endCxn id="3" idx="6"/>
          </p:cNvCxnSpPr>
          <p:nvPr/>
        </p:nvCxnSpPr>
        <p:spPr>
          <a:xfrm rot="10800000" flipV="1">
            <a:off x="13563601" y="4838699"/>
            <a:ext cx="1419351" cy="39058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EB9F44CC-2CCA-CCBF-0991-0E5076D99D6B}"/>
              </a:ext>
            </a:extLst>
          </p:cNvPr>
          <p:cNvCxnSpPr>
            <a:cxnSpLocks/>
            <a:stCxn id="7" idx="2"/>
            <a:endCxn id="3" idx="7"/>
          </p:cNvCxnSpPr>
          <p:nvPr/>
        </p:nvCxnSpPr>
        <p:spPr>
          <a:xfrm rot="5400000">
            <a:off x="12180199" y="3269626"/>
            <a:ext cx="1258467" cy="73467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86FAFF4-A7C7-4D9A-F7CA-52A938F96A30}"/>
              </a:ext>
            </a:extLst>
          </p:cNvPr>
          <p:cNvCxnSpPr>
            <a:cxnSpLocks/>
            <a:stCxn id="5" idx="3"/>
            <a:endCxn id="3" idx="0"/>
          </p:cNvCxnSpPr>
          <p:nvPr/>
        </p:nvCxnSpPr>
        <p:spPr>
          <a:xfrm>
            <a:off x="7267874" y="1571031"/>
            <a:ext cx="2466676" cy="229623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45E02476-9AA6-1BEE-9B58-DED6C5BB2C9E}"/>
              </a:ext>
            </a:extLst>
          </p:cNvPr>
          <p:cNvCxnSpPr>
            <a:stCxn id="12" idx="3"/>
            <a:endCxn id="3" idx="1"/>
          </p:cNvCxnSpPr>
          <p:nvPr/>
        </p:nvCxnSpPr>
        <p:spPr>
          <a:xfrm>
            <a:off x="5195825" y="4136336"/>
            <a:ext cx="1831178" cy="129859"/>
          </a:xfrm>
          <a:prstGeom prst="curvedConnector4">
            <a:avLst>
              <a:gd name="adj1" fmla="val 19378"/>
              <a:gd name="adj2" fmla="val -716904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910EB9-E041-938A-D06A-B1D413091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01" y="1562100"/>
            <a:ext cx="13803998" cy="872490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DED426-3EAC-287D-A65B-5B2D4A6EE502}"/>
              </a:ext>
            </a:extLst>
          </p:cNvPr>
          <p:cNvSpPr/>
          <p:nvPr/>
        </p:nvSpPr>
        <p:spPr>
          <a:xfrm>
            <a:off x="6463480" y="284269"/>
            <a:ext cx="5361039" cy="116194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SƠ ĐỒ LỚP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/>
      </p:transition>
    </mc:Choice>
    <mc:Fallback>
      <p:transition spd="slow">
        <p:spli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28BD099-345F-4FD0-B655-906BD3402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273" y="-1"/>
            <a:ext cx="15635850" cy="8880232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CC9BA7-EA71-B3A7-BC45-26155C563122}"/>
              </a:ext>
            </a:extLst>
          </p:cNvPr>
          <p:cNvSpPr txBox="1"/>
          <p:nvPr/>
        </p:nvSpPr>
        <p:spPr>
          <a:xfrm>
            <a:off x="5851001" y="-2380050"/>
            <a:ext cx="8801100" cy="3581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TỆP DỮ LIỆU VÀO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AD637-25CB-042D-A85B-3A604F5F5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406769"/>
            <a:ext cx="4003653" cy="2405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7A096F-2FB2-6BE5-2CB5-89A405BE0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6" y="22860"/>
            <a:ext cx="2307105" cy="2376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2008F8-71B4-5BE7-9482-9401365F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200" y="4686300"/>
            <a:ext cx="4699012" cy="4726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5D3ABA-4576-CAB0-C253-781DD2583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1257300"/>
            <a:ext cx="3431645" cy="31993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CE1995-8280-9604-1F0E-C811C05FF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4422" y="5372100"/>
            <a:ext cx="4291345" cy="3962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33234D-F97D-FE17-6054-1A9E1435FDD7}"/>
              </a:ext>
            </a:extLst>
          </p:cNvPr>
          <p:cNvSpPr txBox="1"/>
          <p:nvPr/>
        </p:nvSpPr>
        <p:spPr>
          <a:xfrm>
            <a:off x="12407906" y="9492959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Office_worker_input</a:t>
            </a:r>
            <a:endParaRPr lang="en-US" sz="2800" b="1" dirty="0"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51D9FC-2921-FA30-B87F-C7D780D51C80}"/>
              </a:ext>
            </a:extLst>
          </p:cNvPr>
          <p:cNvSpPr txBox="1"/>
          <p:nvPr/>
        </p:nvSpPr>
        <p:spPr>
          <a:xfrm>
            <a:off x="3705328" y="9486900"/>
            <a:ext cx="429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Production_worker_input</a:t>
            </a:r>
            <a:endParaRPr lang="en-US" sz="2800" b="1" dirty="0"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FB60B3-04C0-37B5-22A0-AEA724B6646E}"/>
              </a:ext>
            </a:extLst>
          </p:cNvPr>
          <p:cNvSpPr txBox="1"/>
          <p:nvPr/>
        </p:nvSpPr>
        <p:spPr>
          <a:xfrm>
            <a:off x="2971800" y="462028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Move_worker_input</a:t>
            </a:r>
            <a:endParaRPr lang="en-US" sz="2800" b="1" dirty="0"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419B1AE4-43E0-A9D0-5AB2-E6A031FADD22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6403445" y="2609366"/>
            <a:ext cx="4416955" cy="24762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43FE0FBD-8FF4-9B59-1F7A-C4E2505CB38D}"/>
              </a:ext>
            </a:extLst>
          </p:cNvPr>
          <p:cNvCxnSpPr>
            <a:stCxn id="14" idx="3"/>
          </p:cNvCxnSpPr>
          <p:nvPr/>
        </p:nvCxnSpPr>
        <p:spPr>
          <a:xfrm flipV="1">
            <a:off x="8025767" y="3811962"/>
            <a:ext cx="4699633" cy="354133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81625F0-1721-DF59-A53C-5B78C365D060}"/>
              </a:ext>
            </a:extLst>
          </p:cNvPr>
          <p:cNvCxnSpPr>
            <a:stCxn id="8" idx="3"/>
            <a:endCxn id="5" idx="3"/>
          </p:cNvCxnSpPr>
          <p:nvPr/>
        </p:nvCxnSpPr>
        <p:spPr>
          <a:xfrm flipH="1" flipV="1">
            <a:off x="14824053" y="2609366"/>
            <a:ext cx="1762159" cy="4440115"/>
          </a:xfrm>
          <a:prstGeom prst="curvedConnector3">
            <a:avLst>
              <a:gd name="adj1" fmla="val -12973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4228C793-988B-44C6-B0EE-93DA5F8CDA89}"/>
              </a:ext>
            </a:extLst>
          </p:cNvPr>
          <p:cNvSpPr/>
          <p:nvPr/>
        </p:nvSpPr>
        <p:spPr>
          <a:xfrm>
            <a:off x="5448300" y="342900"/>
            <a:ext cx="7391400" cy="2438400"/>
          </a:xfrm>
          <a:prstGeom prst="cloud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TỆP DỮ LIỆU 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0FAB8-8F2D-560E-1003-7F76D7085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305300"/>
            <a:ext cx="8751493" cy="426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EE1D12-19DE-458A-30BB-2E4B7A3D1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07" y="4305300"/>
            <a:ext cx="8751493" cy="426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2C4B9-066E-4257-E3B3-EC076A3BE7FF}"/>
              </a:ext>
            </a:extLst>
          </p:cNvPr>
          <p:cNvSpPr txBox="1"/>
          <p:nvPr/>
        </p:nvSpPr>
        <p:spPr>
          <a:xfrm>
            <a:off x="2861882" y="8877300"/>
            <a:ext cx="3484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File_output_statiscal</a:t>
            </a:r>
            <a:endParaRPr lang="en-US" sz="2800" b="1" dirty="0"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F5245-40C2-D25E-776E-747CE4D79743}"/>
              </a:ext>
            </a:extLst>
          </p:cNvPr>
          <p:cNvSpPr txBox="1"/>
          <p:nvPr/>
        </p:nvSpPr>
        <p:spPr>
          <a:xfrm>
            <a:off x="12300947" y="8877300"/>
            <a:ext cx="2917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File_list_worker</a:t>
            </a:r>
            <a:endParaRPr lang="en-US" sz="2800" b="1" dirty="0"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987497EA-CFF3-212C-E664-641E27A0C37E}"/>
              </a:ext>
            </a:extLst>
          </p:cNvPr>
          <p:cNvCxnSpPr>
            <a:cxnSpLocks/>
            <a:stCxn id="4" idx="0"/>
            <a:endCxn id="2" idx="1"/>
          </p:cNvCxnSpPr>
          <p:nvPr/>
        </p:nvCxnSpPr>
        <p:spPr>
          <a:xfrm rot="5400000" flipH="1" flipV="1">
            <a:off x="6110875" y="1272176"/>
            <a:ext cx="1526596" cy="4539653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AC6C4C8-353C-552A-B1F4-3EC207DD8516}"/>
              </a:ext>
            </a:extLst>
          </p:cNvPr>
          <p:cNvCxnSpPr>
            <a:cxnSpLocks/>
            <a:stCxn id="6" idx="0"/>
            <a:endCxn id="2" idx="1"/>
          </p:cNvCxnSpPr>
          <p:nvPr/>
        </p:nvCxnSpPr>
        <p:spPr>
          <a:xfrm rot="16200000" flipV="1">
            <a:off x="10688629" y="1234075"/>
            <a:ext cx="1526596" cy="4615854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Picture 3">
            <a:extLst>
              <a:ext uri="{FF2B5EF4-FFF2-40B4-BE49-F238E27FC236}">
                <a16:creationId xmlns:a16="http://schemas.microsoft.com/office/drawing/2014/main" id="{08805733-6530-2E22-446D-42E9EDA526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935201" y="-2931309"/>
            <a:ext cx="7273196" cy="6954669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47AD670E-84F9-30E5-CCF5-0555CBF205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121920" y="0"/>
            <a:ext cx="5166207" cy="426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24">
            <a:extLst>
              <a:ext uri="{FF2B5EF4-FFF2-40B4-BE49-F238E27FC236}">
                <a16:creationId xmlns:a16="http://schemas.microsoft.com/office/drawing/2014/main" id="{01C7C824-BA5C-B25F-F9AC-20044303EE8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>
              <a:gd name="connsiteX0" fmla="*/ 0 w 18288000"/>
              <a:gd name="connsiteY0" fmla="*/ 10287000 h 10287000"/>
              <a:gd name="connsiteX1" fmla="*/ 18288000 w 18288000"/>
              <a:gd name="connsiteY1" fmla="*/ 10287000 h 10287000"/>
              <a:gd name="connsiteX2" fmla="*/ 18288000 w 18288000"/>
              <a:gd name="connsiteY2" fmla="*/ 0 h 10287000"/>
              <a:gd name="connsiteX3" fmla="*/ 0 w 18288000"/>
              <a:gd name="connsiteY3" fmla="*/ 0 h 10287000"/>
              <a:gd name="connsiteX4" fmla="*/ 0 w 18288000"/>
              <a:gd name="connsiteY4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0EFE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152">
            <a:extLst>
              <a:ext uri="{FF2B5EF4-FFF2-40B4-BE49-F238E27FC236}">
                <a16:creationId xmlns:a16="http://schemas.microsoft.com/office/drawing/2014/main" id="{8EA77AED-999B-236C-D86F-02C0036B6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4080" y="152802"/>
            <a:ext cx="4084320" cy="3087370"/>
          </a:xfrm>
          <a:prstGeom prst="rect">
            <a:avLst/>
          </a:prstGeom>
        </p:spPr>
      </p:pic>
      <p:pic>
        <p:nvPicPr>
          <p:cNvPr id="7" name="Picture 128">
            <a:extLst>
              <a:ext uri="{FF2B5EF4-FFF2-40B4-BE49-F238E27FC236}">
                <a16:creationId xmlns:a16="http://schemas.microsoft.com/office/drawing/2014/main" id="{EB69AA11-D827-B288-1AE2-08FC4A83F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44340" cy="2644140"/>
          </a:xfrm>
          <a:prstGeom prst="rect">
            <a:avLst/>
          </a:prstGeom>
        </p:spPr>
      </p:pic>
      <p:sp>
        <p:nvSpPr>
          <p:cNvPr id="9" name="Freeform 125">
            <a:extLst>
              <a:ext uri="{FF2B5EF4-FFF2-40B4-BE49-F238E27FC236}">
                <a16:creationId xmlns:a16="http://schemas.microsoft.com/office/drawing/2014/main" id="{671CB297-20A0-4B06-C128-C4E62B16EB15}"/>
              </a:ext>
            </a:extLst>
          </p:cNvPr>
          <p:cNvSpPr/>
          <p:nvPr/>
        </p:nvSpPr>
        <p:spPr>
          <a:xfrm>
            <a:off x="-15240" y="3375661"/>
            <a:ext cx="18376900" cy="4993640"/>
          </a:xfrm>
          <a:custGeom>
            <a:avLst/>
            <a:gdLst>
              <a:gd name="connsiteX0" fmla="*/ 2157094 w 19894550"/>
              <a:gd name="connsiteY0" fmla="*/ 7874 h 6673850"/>
              <a:gd name="connsiteX1" fmla="*/ 19761454 w 19894550"/>
              <a:gd name="connsiteY1" fmla="*/ 7874 h 6673850"/>
              <a:gd name="connsiteX2" fmla="*/ 19875754 w 19894550"/>
              <a:gd name="connsiteY2" fmla="*/ 65405 h 6673850"/>
              <a:gd name="connsiteX3" fmla="*/ 19897725 w 19894550"/>
              <a:gd name="connsiteY3" fmla="*/ 191516 h 6673850"/>
              <a:gd name="connsiteX4" fmla="*/ 17994630 w 19894550"/>
              <a:gd name="connsiteY4" fmla="*/ 6496278 h 6673850"/>
              <a:gd name="connsiteX5" fmla="*/ 17747361 w 19894550"/>
              <a:gd name="connsiteY5" fmla="*/ 6679946 h 6673850"/>
              <a:gd name="connsiteX6" fmla="*/ 143002 w 19894550"/>
              <a:gd name="connsiteY6" fmla="*/ 6679946 h 6673850"/>
              <a:gd name="connsiteX7" fmla="*/ 28702 w 19894550"/>
              <a:gd name="connsiteY7" fmla="*/ 6622415 h 6673850"/>
              <a:gd name="connsiteX8" fmla="*/ 6730 w 19894550"/>
              <a:gd name="connsiteY8" fmla="*/ 6496278 h 6673850"/>
              <a:gd name="connsiteX9" fmla="*/ 1909826 w 19894550"/>
              <a:gd name="connsiteY9" fmla="*/ 191516 h 6673850"/>
              <a:gd name="connsiteX10" fmla="*/ 2157094 w 19894550"/>
              <a:gd name="connsiteY10" fmla="*/ 7874 h 6673850"/>
              <a:gd name="connsiteX11" fmla="*/ 2157094 w 19894550"/>
              <a:gd name="connsiteY11" fmla="*/ 7874 h 667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894550" h="6673850">
                <a:moveTo>
                  <a:pt x="2157094" y="7874"/>
                </a:moveTo>
                <a:lnTo>
                  <a:pt x="19761454" y="7874"/>
                </a:lnTo>
                <a:cubicBezTo>
                  <a:pt x="19806412" y="7874"/>
                  <a:pt x="19848828" y="29210"/>
                  <a:pt x="19875754" y="65405"/>
                </a:cubicBezTo>
                <a:cubicBezTo>
                  <a:pt x="19902676" y="101600"/>
                  <a:pt x="19910806" y="148336"/>
                  <a:pt x="19897725" y="191516"/>
                </a:cubicBezTo>
                <a:lnTo>
                  <a:pt x="17994630" y="6496278"/>
                </a:lnTo>
                <a:cubicBezTo>
                  <a:pt x="17961737" y="6605334"/>
                  <a:pt x="17861280" y="6679946"/>
                  <a:pt x="17747361" y="6679946"/>
                </a:cubicBezTo>
                <a:lnTo>
                  <a:pt x="143002" y="6679946"/>
                </a:lnTo>
                <a:cubicBezTo>
                  <a:pt x="97916" y="6679946"/>
                  <a:pt x="55626" y="6658610"/>
                  <a:pt x="28702" y="6622415"/>
                </a:cubicBezTo>
                <a:cubicBezTo>
                  <a:pt x="1778" y="6586220"/>
                  <a:pt x="-6350" y="6539446"/>
                  <a:pt x="6730" y="6496278"/>
                </a:cubicBezTo>
                <a:lnTo>
                  <a:pt x="1909826" y="191516"/>
                </a:lnTo>
                <a:cubicBezTo>
                  <a:pt x="1942718" y="82550"/>
                  <a:pt x="2043176" y="7874"/>
                  <a:pt x="2157094" y="7874"/>
                </a:cubicBezTo>
                <a:lnTo>
                  <a:pt x="2157094" y="7874"/>
                </a:lnTo>
                <a:close/>
              </a:path>
            </a:pathLst>
          </a:custGeom>
          <a:solidFill>
            <a:srgbClr val="53A28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31">
            <a:extLst>
              <a:ext uri="{FF2B5EF4-FFF2-40B4-BE49-F238E27FC236}">
                <a16:creationId xmlns:a16="http://schemas.microsoft.com/office/drawing/2014/main" id="{092F6729-B057-58F7-2B61-1B6D45A5F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" y="9532620"/>
            <a:ext cx="5775960" cy="754380"/>
          </a:xfrm>
          <a:prstGeom prst="rect">
            <a:avLst/>
          </a:prstGeom>
        </p:spPr>
      </p:pic>
      <p:sp>
        <p:nvSpPr>
          <p:cNvPr id="12" name="Freeform 131">
            <a:extLst>
              <a:ext uri="{FF2B5EF4-FFF2-40B4-BE49-F238E27FC236}">
                <a16:creationId xmlns:a16="http://schemas.microsoft.com/office/drawing/2014/main" id="{917A34CB-4387-DA37-D6CC-78A1F0FB0E59}"/>
              </a:ext>
            </a:extLst>
          </p:cNvPr>
          <p:cNvSpPr/>
          <p:nvPr/>
        </p:nvSpPr>
        <p:spPr>
          <a:xfrm>
            <a:off x="-38100" y="8724900"/>
            <a:ext cx="2501900" cy="2235200"/>
          </a:xfrm>
          <a:custGeom>
            <a:avLst/>
            <a:gdLst>
              <a:gd name="connsiteX0" fmla="*/ 55097 w 2501900"/>
              <a:gd name="connsiteY0" fmla="*/ 2240429 h 2235200"/>
              <a:gd name="connsiteX1" fmla="*/ 40988 w 2501900"/>
              <a:gd name="connsiteY1" fmla="*/ 2240429 h 2235200"/>
              <a:gd name="connsiteX2" fmla="*/ 40988 w 2501900"/>
              <a:gd name="connsiteY2" fmla="*/ 49458 h 2235200"/>
              <a:gd name="connsiteX3" fmla="*/ 2513247 w 2501900"/>
              <a:gd name="connsiteY3" fmla="*/ 49458 h 2235200"/>
              <a:gd name="connsiteX4" fmla="*/ 2513247 w 2501900"/>
              <a:gd name="connsiteY4" fmla="*/ 824113 h 2235200"/>
              <a:gd name="connsiteX5" fmla="*/ 2499126 w 2501900"/>
              <a:gd name="connsiteY5" fmla="*/ 824113 h 2235200"/>
              <a:gd name="connsiteX6" fmla="*/ 2499126 w 2501900"/>
              <a:gd name="connsiteY6" fmla="*/ 63537 h 2235200"/>
              <a:gd name="connsiteX7" fmla="*/ 55097 w 2501900"/>
              <a:gd name="connsiteY7" fmla="*/ 63537 h 2235200"/>
              <a:gd name="connsiteX8" fmla="*/ 55097 w 2501900"/>
              <a:gd name="connsiteY8" fmla="*/ 2240429 h 2235200"/>
              <a:gd name="connsiteX9" fmla="*/ 55097 w 2501900"/>
              <a:gd name="connsiteY9" fmla="*/ 2240429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01900" h="2235200">
                <a:moveTo>
                  <a:pt x="55097" y="2240429"/>
                </a:moveTo>
                <a:lnTo>
                  <a:pt x="40988" y="2240429"/>
                </a:lnTo>
                <a:lnTo>
                  <a:pt x="40988" y="49458"/>
                </a:lnTo>
                <a:lnTo>
                  <a:pt x="2513247" y="49458"/>
                </a:lnTo>
                <a:lnTo>
                  <a:pt x="2513247" y="824113"/>
                </a:lnTo>
                <a:lnTo>
                  <a:pt x="2499126" y="824113"/>
                </a:lnTo>
                <a:lnTo>
                  <a:pt x="2499126" y="63537"/>
                </a:lnTo>
                <a:lnTo>
                  <a:pt x="55097" y="63537"/>
                </a:lnTo>
                <a:lnTo>
                  <a:pt x="55097" y="2240429"/>
                </a:lnTo>
                <a:lnTo>
                  <a:pt x="55097" y="2240429"/>
                </a:lnTo>
                <a:close/>
              </a:path>
            </a:pathLst>
          </a:custGeom>
          <a:solidFill>
            <a:srgbClr val="355A6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2">
            <a:extLst>
              <a:ext uri="{FF2B5EF4-FFF2-40B4-BE49-F238E27FC236}">
                <a16:creationId xmlns:a16="http://schemas.microsoft.com/office/drawing/2014/main" id="{C5977284-7B5C-3209-B41B-17353FA07625}"/>
              </a:ext>
            </a:extLst>
          </p:cNvPr>
          <p:cNvSpPr/>
          <p:nvPr/>
        </p:nvSpPr>
        <p:spPr>
          <a:xfrm>
            <a:off x="1612900" y="9144000"/>
            <a:ext cx="3810000" cy="393700"/>
          </a:xfrm>
          <a:custGeom>
            <a:avLst/>
            <a:gdLst>
              <a:gd name="connsiteX0" fmla="*/ 3822420 w 3810000"/>
              <a:gd name="connsiteY0" fmla="*/ 405013 h 393700"/>
              <a:gd name="connsiteX1" fmla="*/ 3808298 w 3810000"/>
              <a:gd name="connsiteY1" fmla="*/ 405013 h 393700"/>
              <a:gd name="connsiteX2" fmla="*/ 3808298 w 3810000"/>
              <a:gd name="connsiteY2" fmla="*/ 60449 h 393700"/>
              <a:gd name="connsiteX3" fmla="*/ 62630 w 3810000"/>
              <a:gd name="connsiteY3" fmla="*/ 60449 h 393700"/>
              <a:gd name="connsiteX4" fmla="*/ 62630 w 3810000"/>
              <a:gd name="connsiteY4" fmla="*/ 405013 h 393700"/>
              <a:gd name="connsiteX5" fmla="*/ 48508 w 3810000"/>
              <a:gd name="connsiteY5" fmla="*/ 405013 h 393700"/>
              <a:gd name="connsiteX6" fmla="*/ 48508 w 3810000"/>
              <a:gd name="connsiteY6" fmla="*/ 46370 h 393700"/>
              <a:gd name="connsiteX7" fmla="*/ 3822420 w 3810000"/>
              <a:gd name="connsiteY7" fmla="*/ 46370 h 393700"/>
              <a:gd name="connsiteX8" fmla="*/ 3822420 w 3810000"/>
              <a:gd name="connsiteY8" fmla="*/ 405013 h 393700"/>
              <a:gd name="connsiteX9" fmla="*/ 3822420 w 3810000"/>
              <a:gd name="connsiteY9" fmla="*/ 405013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10000" h="393700">
                <a:moveTo>
                  <a:pt x="3822420" y="405013"/>
                </a:moveTo>
                <a:lnTo>
                  <a:pt x="3808298" y="405013"/>
                </a:lnTo>
                <a:lnTo>
                  <a:pt x="3808298" y="60449"/>
                </a:lnTo>
                <a:lnTo>
                  <a:pt x="62630" y="60449"/>
                </a:lnTo>
                <a:lnTo>
                  <a:pt x="62630" y="405013"/>
                </a:lnTo>
                <a:lnTo>
                  <a:pt x="48508" y="405013"/>
                </a:lnTo>
                <a:lnTo>
                  <a:pt x="48508" y="46370"/>
                </a:lnTo>
                <a:lnTo>
                  <a:pt x="3822420" y="46370"/>
                </a:lnTo>
                <a:lnTo>
                  <a:pt x="3822420" y="405013"/>
                </a:lnTo>
                <a:lnTo>
                  <a:pt x="3822420" y="405013"/>
                </a:lnTo>
                <a:close/>
              </a:path>
            </a:pathLst>
          </a:custGeom>
          <a:solidFill>
            <a:srgbClr val="355A6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3">
            <a:extLst>
              <a:ext uri="{FF2B5EF4-FFF2-40B4-BE49-F238E27FC236}">
                <a16:creationId xmlns:a16="http://schemas.microsoft.com/office/drawing/2014/main" id="{6BC1F9EF-A1D2-0A50-96DB-F6356007B2EA}"/>
              </a:ext>
            </a:extLst>
          </p:cNvPr>
          <p:cNvSpPr/>
          <p:nvPr/>
        </p:nvSpPr>
        <p:spPr>
          <a:xfrm>
            <a:off x="-38100" y="9613900"/>
            <a:ext cx="990600" cy="419100"/>
          </a:xfrm>
          <a:custGeom>
            <a:avLst/>
            <a:gdLst>
              <a:gd name="connsiteX0" fmla="*/ 998505 w 990600"/>
              <a:gd name="connsiteY0" fmla="*/ 426794 h 419100"/>
              <a:gd name="connsiteX1" fmla="*/ 984383 w 990600"/>
              <a:gd name="connsiteY1" fmla="*/ 426794 h 419100"/>
              <a:gd name="connsiteX2" fmla="*/ 984383 w 990600"/>
              <a:gd name="connsiteY2" fmla="*/ 59822 h 419100"/>
              <a:gd name="connsiteX3" fmla="*/ 48049 w 990600"/>
              <a:gd name="connsiteY3" fmla="*/ 59822 h 419100"/>
              <a:gd name="connsiteX4" fmla="*/ 48049 w 990600"/>
              <a:gd name="connsiteY4" fmla="*/ 45861 h 419100"/>
              <a:gd name="connsiteX5" fmla="*/ 998505 w 990600"/>
              <a:gd name="connsiteY5" fmla="*/ 45861 h 419100"/>
              <a:gd name="connsiteX6" fmla="*/ 998505 w 990600"/>
              <a:gd name="connsiteY6" fmla="*/ 426794 h 419100"/>
              <a:gd name="connsiteX7" fmla="*/ 998505 w 990600"/>
              <a:gd name="connsiteY7" fmla="*/ 426794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600" h="419100">
                <a:moveTo>
                  <a:pt x="998505" y="426794"/>
                </a:moveTo>
                <a:lnTo>
                  <a:pt x="984383" y="426794"/>
                </a:lnTo>
                <a:lnTo>
                  <a:pt x="984383" y="59822"/>
                </a:lnTo>
                <a:lnTo>
                  <a:pt x="48049" y="59822"/>
                </a:lnTo>
                <a:lnTo>
                  <a:pt x="48049" y="45861"/>
                </a:lnTo>
                <a:lnTo>
                  <a:pt x="998505" y="45861"/>
                </a:lnTo>
                <a:lnTo>
                  <a:pt x="998505" y="426794"/>
                </a:lnTo>
                <a:lnTo>
                  <a:pt x="998505" y="426794"/>
                </a:lnTo>
                <a:close/>
              </a:path>
            </a:pathLst>
          </a:custGeom>
          <a:solidFill>
            <a:srgbClr val="355A6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4">
            <a:extLst>
              <a:ext uri="{FF2B5EF4-FFF2-40B4-BE49-F238E27FC236}">
                <a16:creationId xmlns:a16="http://schemas.microsoft.com/office/drawing/2014/main" id="{AEAF40F1-2E37-3713-6070-EC60CAAF5447}"/>
              </a:ext>
            </a:extLst>
          </p:cNvPr>
          <p:cNvSpPr/>
          <p:nvPr/>
        </p:nvSpPr>
        <p:spPr>
          <a:xfrm>
            <a:off x="5486400" y="8445500"/>
            <a:ext cx="342900" cy="1092200"/>
          </a:xfrm>
          <a:custGeom>
            <a:avLst/>
            <a:gdLst>
              <a:gd name="connsiteX0" fmla="*/ 343374 w 342900"/>
              <a:gd name="connsiteY0" fmla="*/ 1103513 h 1092200"/>
              <a:gd name="connsiteX1" fmla="*/ 315131 w 342900"/>
              <a:gd name="connsiteY1" fmla="*/ 1103513 h 1092200"/>
              <a:gd name="connsiteX2" fmla="*/ 315131 w 342900"/>
              <a:gd name="connsiteY2" fmla="*/ 576284 h 1092200"/>
              <a:gd name="connsiteX3" fmla="*/ 39531 w 342900"/>
              <a:gd name="connsiteY3" fmla="*/ 393032 h 1092200"/>
              <a:gd name="connsiteX4" fmla="*/ 39531 w 342900"/>
              <a:gd name="connsiteY4" fmla="*/ 48819 h 1092200"/>
              <a:gd name="connsiteX5" fmla="*/ 67656 w 342900"/>
              <a:gd name="connsiteY5" fmla="*/ 48819 h 1092200"/>
              <a:gd name="connsiteX6" fmla="*/ 67656 w 342900"/>
              <a:gd name="connsiteY6" fmla="*/ 377898 h 1092200"/>
              <a:gd name="connsiteX7" fmla="*/ 343374 w 342900"/>
              <a:gd name="connsiteY7" fmla="*/ 561149 h 1092200"/>
              <a:gd name="connsiteX8" fmla="*/ 343374 w 342900"/>
              <a:gd name="connsiteY8" fmla="*/ 1103513 h 1092200"/>
              <a:gd name="connsiteX9" fmla="*/ 343374 w 342900"/>
              <a:gd name="connsiteY9" fmla="*/ 1103513 h 109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900" h="1092200">
                <a:moveTo>
                  <a:pt x="343374" y="1103513"/>
                </a:moveTo>
                <a:lnTo>
                  <a:pt x="315131" y="1103513"/>
                </a:lnTo>
                <a:lnTo>
                  <a:pt x="315131" y="576284"/>
                </a:lnTo>
                <a:lnTo>
                  <a:pt x="39531" y="393032"/>
                </a:lnTo>
                <a:lnTo>
                  <a:pt x="39531" y="48819"/>
                </a:lnTo>
                <a:lnTo>
                  <a:pt x="67656" y="48819"/>
                </a:lnTo>
                <a:lnTo>
                  <a:pt x="67656" y="377898"/>
                </a:lnTo>
                <a:lnTo>
                  <a:pt x="343374" y="561149"/>
                </a:lnTo>
                <a:lnTo>
                  <a:pt x="343374" y="1103513"/>
                </a:lnTo>
                <a:lnTo>
                  <a:pt x="343374" y="1103513"/>
                </a:lnTo>
                <a:close/>
              </a:path>
            </a:pathLst>
          </a:custGeom>
          <a:solidFill>
            <a:srgbClr val="355A6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5">
            <a:extLst>
              <a:ext uri="{FF2B5EF4-FFF2-40B4-BE49-F238E27FC236}">
                <a16:creationId xmlns:a16="http://schemas.microsoft.com/office/drawing/2014/main" id="{DE3F9268-BD27-EA82-6F5F-1663F58376ED}"/>
              </a:ext>
            </a:extLst>
          </p:cNvPr>
          <p:cNvSpPr/>
          <p:nvPr/>
        </p:nvSpPr>
        <p:spPr>
          <a:xfrm>
            <a:off x="444500" y="8737600"/>
            <a:ext cx="304800" cy="927100"/>
          </a:xfrm>
          <a:custGeom>
            <a:avLst/>
            <a:gdLst>
              <a:gd name="connsiteX0" fmla="*/ 78404 w 304800"/>
              <a:gd name="connsiteY0" fmla="*/ 929083 h 927100"/>
              <a:gd name="connsiteX1" fmla="*/ 50185 w 304800"/>
              <a:gd name="connsiteY1" fmla="*/ 929083 h 927100"/>
              <a:gd name="connsiteX2" fmla="*/ 50185 w 304800"/>
              <a:gd name="connsiteY2" fmla="*/ 581938 h 927100"/>
              <a:gd name="connsiteX3" fmla="*/ 288599 w 304800"/>
              <a:gd name="connsiteY3" fmla="*/ 386133 h 927100"/>
              <a:gd name="connsiteX4" fmla="*/ 288599 w 304800"/>
              <a:gd name="connsiteY4" fmla="*/ 42625 h 927100"/>
              <a:gd name="connsiteX5" fmla="*/ 316818 w 304800"/>
              <a:gd name="connsiteY5" fmla="*/ 42625 h 927100"/>
              <a:gd name="connsiteX6" fmla="*/ 316818 w 304800"/>
              <a:gd name="connsiteY6" fmla="*/ 399273 h 927100"/>
              <a:gd name="connsiteX7" fmla="*/ 78404 w 304800"/>
              <a:gd name="connsiteY7" fmla="*/ 595077 h 927100"/>
              <a:gd name="connsiteX8" fmla="*/ 78404 w 304800"/>
              <a:gd name="connsiteY8" fmla="*/ 929083 h 927100"/>
              <a:gd name="connsiteX9" fmla="*/ 78404 w 304800"/>
              <a:gd name="connsiteY9" fmla="*/ 929083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800" h="927100">
                <a:moveTo>
                  <a:pt x="78404" y="929083"/>
                </a:moveTo>
                <a:lnTo>
                  <a:pt x="50185" y="929083"/>
                </a:lnTo>
                <a:lnTo>
                  <a:pt x="50185" y="581938"/>
                </a:lnTo>
                <a:lnTo>
                  <a:pt x="288599" y="386133"/>
                </a:lnTo>
                <a:lnTo>
                  <a:pt x="288599" y="42625"/>
                </a:lnTo>
                <a:lnTo>
                  <a:pt x="316818" y="42625"/>
                </a:lnTo>
                <a:lnTo>
                  <a:pt x="316818" y="399273"/>
                </a:lnTo>
                <a:lnTo>
                  <a:pt x="78404" y="595077"/>
                </a:lnTo>
                <a:lnTo>
                  <a:pt x="78404" y="929083"/>
                </a:lnTo>
                <a:lnTo>
                  <a:pt x="78404" y="929083"/>
                </a:lnTo>
                <a:close/>
              </a:path>
            </a:pathLst>
          </a:custGeom>
          <a:solidFill>
            <a:srgbClr val="355A6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6">
            <a:extLst>
              <a:ext uri="{FF2B5EF4-FFF2-40B4-BE49-F238E27FC236}">
                <a16:creationId xmlns:a16="http://schemas.microsoft.com/office/drawing/2014/main" id="{ACFB4E21-C891-A9C9-6F0E-4E4D3A4CC5F6}"/>
              </a:ext>
            </a:extLst>
          </p:cNvPr>
          <p:cNvSpPr/>
          <p:nvPr/>
        </p:nvSpPr>
        <p:spPr>
          <a:xfrm>
            <a:off x="2425700" y="8902700"/>
            <a:ext cx="1358900" cy="635000"/>
          </a:xfrm>
          <a:custGeom>
            <a:avLst/>
            <a:gdLst>
              <a:gd name="connsiteX0" fmla="*/ 1368375 w 1358900"/>
              <a:gd name="connsiteY0" fmla="*/ 646313 h 635000"/>
              <a:gd name="connsiteX1" fmla="*/ 1340132 w 1358900"/>
              <a:gd name="connsiteY1" fmla="*/ 646313 h 635000"/>
              <a:gd name="connsiteX2" fmla="*/ 1340132 w 1358900"/>
              <a:gd name="connsiteY2" fmla="*/ 77435 h 635000"/>
              <a:gd name="connsiteX3" fmla="*/ 42386 w 1358900"/>
              <a:gd name="connsiteY3" fmla="*/ 77435 h 635000"/>
              <a:gd name="connsiteX4" fmla="*/ 42386 w 1358900"/>
              <a:gd name="connsiteY4" fmla="*/ 49279 h 635000"/>
              <a:gd name="connsiteX5" fmla="*/ 1368375 w 1358900"/>
              <a:gd name="connsiteY5" fmla="*/ 49279 h 635000"/>
              <a:gd name="connsiteX6" fmla="*/ 1368375 w 1358900"/>
              <a:gd name="connsiteY6" fmla="*/ 646313 h 635000"/>
              <a:gd name="connsiteX7" fmla="*/ 1368375 w 1358900"/>
              <a:gd name="connsiteY7" fmla="*/ 646313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900" h="635000">
                <a:moveTo>
                  <a:pt x="1368375" y="646313"/>
                </a:moveTo>
                <a:lnTo>
                  <a:pt x="1340132" y="646313"/>
                </a:lnTo>
                <a:lnTo>
                  <a:pt x="1340132" y="77435"/>
                </a:lnTo>
                <a:lnTo>
                  <a:pt x="42386" y="77435"/>
                </a:lnTo>
                <a:lnTo>
                  <a:pt x="42386" y="49279"/>
                </a:lnTo>
                <a:lnTo>
                  <a:pt x="1368375" y="49279"/>
                </a:lnTo>
                <a:lnTo>
                  <a:pt x="1368375" y="646313"/>
                </a:lnTo>
                <a:lnTo>
                  <a:pt x="1368375" y="646313"/>
                </a:lnTo>
                <a:close/>
              </a:path>
            </a:pathLst>
          </a:custGeom>
          <a:solidFill>
            <a:srgbClr val="355A6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37">
            <a:extLst>
              <a:ext uri="{FF2B5EF4-FFF2-40B4-BE49-F238E27FC236}">
                <a16:creationId xmlns:a16="http://schemas.microsoft.com/office/drawing/2014/main" id="{D41AC11D-A763-86CF-9081-B563A95B1F9C}"/>
              </a:ext>
            </a:extLst>
          </p:cNvPr>
          <p:cNvSpPr/>
          <p:nvPr/>
        </p:nvSpPr>
        <p:spPr>
          <a:xfrm>
            <a:off x="5435600" y="8331200"/>
            <a:ext cx="152400" cy="152400"/>
          </a:xfrm>
          <a:custGeom>
            <a:avLst/>
            <a:gdLst>
              <a:gd name="connsiteX0" fmla="*/ 162114 w 152400"/>
              <a:gd name="connsiteY0" fmla="*/ 105398 h 152400"/>
              <a:gd name="connsiteX1" fmla="*/ 104452 w 152400"/>
              <a:gd name="connsiteY1" fmla="*/ 163002 h 152400"/>
              <a:gd name="connsiteX2" fmla="*/ 46673 w 152400"/>
              <a:gd name="connsiteY2" fmla="*/ 105398 h 152400"/>
              <a:gd name="connsiteX3" fmla="*/ 104452 w 152400"/>
              <a:gd name="connsiteY3" fmla="*/ 47913 h 152400"/>
              <a:gd name="connsiteX4" fmla="*/ 162114 w 152400"/>
              <a:gd name="connsiteY4" fmla="*/ 105398 h 152400"/>
              <a:gd name="connsiteX5" fmla="*/ 162114 w 152400"/>
              <a:gd name="connsiteY5" fmla="*/ 105398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400" h="152400">
                <a:moveTo>
                  <a:pt x="162114" y="105398"/>
                </a:moveTo>
                <a:cubicBezTo>
                  <a:pt x="162114" y="137192"/>
                  <a:pt x="136225" y="163002"/>
                  <a:pt x="104452" y="163002"/>
                </a:cubicBezTo>
                <a:cubicBezTo>
                  <a:pt x="72562" y="163002"/>
                  <a:pt x="46673" y="137192"/>
                  <a:pt x="46673" y="105398"/>
                </a:cubicBezTo>
                <a:cubicBezTo>
                  <a:pt x="46673" y="73723"/>
                  <a:pt x="72562" y="47913"/>
                  <a:pt x="104452" y="47913"/>
                </a:cubicBezTo>
                <a:cubicBezTo>
                  <a:pt x="136225" y="47913"/>
                  <a:pt x="162114" y="73723"/>
                  <a:pt x="162114" y="105398"/>
                </a:cubicBezTo>
                <a:lnTo>
                  <a:pt x="162114" y="105398"/>
                </a:lnTo>
                <a:close/>
              </a:path>
            </a:pathLst>
          </a:custGeom>
          <a:solidFill>
            <a:srgbClr val="355A6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8">
            <a:extLst>
              <a:ext uri="{FF2B5EF4-FFF2-40B4-BE49-F238E27FC236}">
                <a16:creationId xmlns:a16="http://schemas.microsoft.com/office/drawing/2014/main" id="{F648E385-DCB5-C2E5-8FEC-5EDF9F50BBC1}"/>
              </a:ext>
            </a:extLst>
          </p:cNvPr>
          <p:cNvSpPr/>
          <p:nvPr/>
        </p:nvSpPr>
        <p:spPr>
          <a:xfrm>
            <a:off x="2400300" y="9118600"/>
            <a:ext cx="88900" cy="101600"/>
          </a:xfrm>
          <a:custGeom>
            <a:avLst/>
            <a:gdLst>
              <a:gd name="connsiteX0" fmla="*/ 96264 w 88900"/>
              <a:gd name="connsiteY0" fmla="*/ 78809 h 101600"/>
              <a:gd name="connsiteX1" fmla="*/ 67786 w 88900"/>
              <a:gd name="connsiteY1" fmla="*/ 107200 h 101600"/>
              <a:gd name="connsiteX2" fmla="*/ 39308 w 88900"/>
              <a:gd name="connsiteY2" fmla="*/ 78809 h 101600"/>
              <a:gd name="connsiteX3" fmla="*/ 67786 w 88900"/>
              <a:gd name="connsiteY3" fmla="*/ 50418 h 101600"/>
              <a:gd name="connsiteX4" fmla="*/ 96264 w 88900"/>
              <a:gd name="connsiteY4" fmla="*/ 78809 h 101600"/>
              <a:gd name="connsiteX5" fmla="*/ 96264 w 88900"/>
              <a:gd name="connsiteY5" fmla="*/ 78809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00" h="101600">
                <a:moveTo>
                  <a:pt x="96264" y="78809"/>
                </a:moveTo>
                <a:cubicBezTo>
                  <a:pt x="96264" y="94530"/>
                  <a:pt x="83555" y="107200"/>
                  <a:pt x="67786" y="107200"/>
                </a:cubicBezTo>
                <a:cubicBezTo>
                  <a:pt x="52018" y="107200"/>
                  <a:pt x="39308" y="94530"/>
                  <a:pt x="39308" y="78809"/>
                </a:cubicBezTo>
                <a:cubicBezTo>
                  <a:pt x="39308" y="63089"/>
                  <a:pt x="52018" y="50418"/>
                  <a:pt x="67786" y="50418"/>
                </a:cubicBezTo>
                <a:cubicBezTo>
                  <a:pt x="83555" y="50418"/>
                  <a:pt x="96264" y="63089"/>
                  <a:pt x="96264" y="78809"/>
                </a:cubicBezTo>
                <a:lnTo>
                  <a:pt x="96264" y="78809"/>
                </a:lnTo>
                <a:close/>
              </a:path>
            </a:pathLst>
          </a:custGeom>
          <a:solidFill>
            <a:srgbClr val="355A6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9">
            <a:extLst>
              <a:ext uri="{FF2B5EF4-FFF2-40B4-BE49-F238E27FC236}">
                <a16:creationId xmlns:a16="http://schemas.microsoft.com/office/drawing/2014/main" id="{F7460CD6-BF98-35A5-97CD-460B3B1D115D}"/>
              </a:ext>
            </a:extLst>
          </p:cNvPr>
          <p:cNvSpPr/>
          <p:nvPr/>
        </p:nvSpPr>
        <p:spPr>
          <a:xfrm>
            <a:off x="5359400" y="9131300"/>
            <a:ext cx="88900" cy="88900"/>
          </a:xfrm>
          <a:custGeom>
            <a:avLst/>
            <a:gdLst>
              <a:gd name="connsiteX0" fmla="*/ 96278 w 88900"/>
              <a:gd name="connsiteY0" fmla="*/ 66109 h 88900"/>
              <a:gd name="connsiteX1" fmla="*/ 70506 w 88900"/>
              <a:gd name="connsiteY1" fmla="*/ 91685 h 88900"/>
              <a:gd name="connsiteX2" fmla="*/ 44853 w 88900"/>
              <a:gd name="connsiteY2" fmla="*/ 66109 h 88900"/>
              <a:gd name="connsiteX3" fmla="*/ 70506 w 88900"/>
              <a:gd name="connsiteY3" fmla="*/ 40533 h 88900"/>
              <a:gd name="connsiteX4" fmla="*/ 96278 w 88900"/>
              <a:gd name="connsiteY4" fmla="*/ 66109 h 88900"/>
              <a:gd name="connsiteX5" fmla="*/ 96278 w 88900"/>
              <a:gd name="connsiteY5" fmla="*/ 66109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00" h="88900">
                <a:moveTo>
                  <a:pt x="96278" y="66109"/>
                </a:moveTo>
                <a:cubicBezTo>
                  <a:pt x="96278" y="80188"/>
                  <a:pt x="84745" y="91685"/>
                  <a:pt x="70506" y="91685"/>
                </a:cubicBezTo>
                <a:cubicBezTo>
                  <a:pt x="56385" y="91685"/>
                  <a:pt x="44853" y="80188"/>
                  <a:pt x="44853" y="66109"/>
                </a:cubicBezTo>
                <a:cubicBezTo>
                  <a:pt x="44853" y="51913"/>
                  <a:pt x="56385" y="40533"/>
                  <a:pt x="70506" y="40533"/>
                </a:cubicBezTo>
                <a:cubicBezTo>
                  <a:pt x="84745" y="40533"/>
                  <a:pt x="96278" y="51913"/>
                  <a:pt x="96278" y="66109"/>
                </a:cubicBezTo>
                <a:lnTo>
                  <a:pt x="96278" y="66109"/>
                </a:lnTo>
                <a:close/>
              </a:path>
            </a:pathLst>
          </a:custGeom>
          <a:solidFill>
            <a:srgbClr val="355A6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40">
            <a:extLst>
              <a:ext uri="{FF2B5EF4-FFF2-40B4-BE49-F238E27FC236}">
                <a16:creationId xmlns:a16="http://schemas.microsoft.com/office/drawing/2014/main" id="{B9988079-303B-B6DB-6EFA-E81224AF6D66}"/>
              </a:ext>
            </a:extLst>
          </p:cNvPr>
          <p:cNvSpPr/>
          <p:nvPr/>
        </p:nvSpPr>
        <p:spPr>
          <a:xfrm>
            <a:off x="1257300" y="8712200"/>
            <a:ext cx="88900" cy="88900"/>
          </a:xfrm>
          <a:custGeom>
            <a:avLst/>
            <a:gdLst>
              <a:gd name="connsiteX0" fmla="*/ 92617 w 88900"/>
              <a:gd name="connsiteY0" fmla="*/ 70136 h 88900"/>
              <a:gd name="connsiteX1" fmla="*/ 65668 w 88900"/>
              <a:gd name="connsiteY1" fmla="*/ 97002 h 88900"/>
              <a:gd name="connsiteX2" fmla="*/ 38720 w 88900"/>
              <a:gd name="connsiteY2" fmla="*/ 70136 h 88900"/>
              <a:gd name="connsiteX3" fmla="*/ 65668 w 88900"/>
              <a:gd name="connsiteY3" fmla="*/ 43271 h 88900"/>
              <a:gd name="connsiteX4" fmla="*/ 92617 w 88900"/>
              <a:gd name="connsiteY4" fmla="*/ 70136 h 88900"/>
              <a:gd name="connsiteX5" fmla="*/ 92617 w 88900"/>
              <a:gd name="connsiteY5" fmla="*/ 70136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00" h="88900">
                <a:moveTo>
                  <a:pt x="92617" y="70136"/>
                </a:moveTo>
                <a:cubicBezTo>
                  <a:pt x="92617" y="85036"/>
                  <a:pt x="80496" y="97002"/>
                  <a:pt x="65668" y="97002"/>
                </a:cubicBezTo>
                <a:cubicBezTo>
                  <a:pt x="50723" y="97002"/>
                  <a:pt x="38720" y="85036"/>
                  <a:pt x="38720" y="70136"/>
                </a:cubicBezTo>
                <a:cubicBezTo>
                  <a:pt x="38720" y="55354"/>
                  <a:pt x="50723" y="43271"/>
                  <a:pt x="65668" y="43271"/>
                </a:cubicBezTo>
                <a:cubicBezTo>
                  <a:pt x="80496" y="43271"/>
                  <a:pt x="92617" y="55354"/>
                  <a:pt x="92617" y="70136"/>
                </a:cubicBezTo>
                <a:lnTo>
                  <a:pt x="92617" y="70136"/>
                </a:lnTo>
                <a:close/>
              </a:path>
            </a:pathLst>
          </a:custGeom>
          <a:solidFill>
            <a:srgbClr val="355A6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41">
            <a:extLst>
              <a:ext uri="{FF2B5EF4-FFF2-40B4-BE49-F238E27FC236}">
                <a16:creationId xmlns:a16="http://schemas.microsoft.com/office/drawing/2014/main" id="{BFF0F030-671D-325E-08F5-A18C42FA3C4D}"/>
              </a:ext>
            </a:extLst>
          </p:cNvPr>
          <p:cNvSpPr/>
          <p:nvPr/>
        </p:nvSpPr>
        <p:spPr>
          <a:xfrm>
            <a:off x="1333500" y="8712200"/>
            <a:ext cx="101600" cy="88900"/>
          </a:xfrm>
          <a:custGeom>
            <a:avLst/>
            <a:gdLst>
              <a:gd name="connsiteX0" fmla="*/ 103262 w 101600"/>
              <a:gd name="connsiteY0" fmla="*/ 70136 h 88900"/>
              <a:gd name="connsiteX1" fmla="*/ 76314 w 101600"/>
              <a:gd name="connsiteY1" fmla="*/ 97002 h 88900"/>
              <a:gd name="connsiteX2" fmla="*/ 49366 w 101600"/>
              <a:gd name="connsiteY2" fmla="*/ 70136 h 88900"/>
              <a:gd name="connsiteX3" fmla="*/ 76314 w 101600"/>
              <a:gd name="connsiteY3" fmla="*/ 43271 h 88900"/>
              <a:gd name="connsiteX4" fmla="*/ 103262 w 101600"/>
              <a:gd name="connsiteY4" fmla="*/ 70136 h 88900"/>
              <a:gd name="connsiteX5" fmla="*/ 103262 w 101600"/>
              <a:gd name="connsiteY5" fmla="*/ 70136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600" h="88900">
                <a:moveTo>
                  <a:pt x="103262" y="70136"/>
                </a:moveTo>
                <a:cubicBezTo>
                  <a:pt x="103262" y="85036"/>
                  <a:pt x="91259" y="97002"/>
                  <a:pt x="76314" y="97002"/>
                </a:cubicBezTo>
                <a:cubicBezTo>
                  <a:pt x="61487" y="97002"/>
                  <a:pt x="49366" y="85036"/>
                  <a:pt x="49366" y="70136"/>
                </a:cubicBezTo>
                <a:cubicBezTo>
                  <a:pt x="49366" y="55354"/>
                  <a:pt x="61487" y="43271"/>
                  <a:pt x="76314" y="43271"/>
                </a:cubicBezTo>
                <a:cubicBezTo>
                  <a:pt x="91259" y="43271"/>
                  <a:pt x="103262" y="55354"/>
                  <a:pt x="103262" y="70136"/>
                </a:cubicBezTo>
                <a:lnTo>
                  <a:pt x="103262" y="70136"/>
                </a:lnTo>
                <a:close/>
              </a:path>
            </a:pathLst>
          </a:custGeom>
          <a:solidFill>
            <a:srgbClr val="355A6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42">
            <a:extLst>
              <a:ext uri="{FF2B5EF4-FFF2-40B4-BE49-F238E27FC236}">
                <a16:creationId xmlns:a16="http://schemas.microsoft.com/office/drawing/2014/main" id="{F9A66CAC-5C3C-D120-EB71-2BEBCCEA6C0E}"/>
              </a:ext>
            </a:extLst>
          </p:cNvPr>
          <p:cNvSpPr/>
          <p:nvPr/>
        </p:nvSpPr>
        <p:spPr>
          <a:xfrm>
            <a:off x="1422400" y="8712200"/>
            <a:ext cx="88900" cy="88900"/>
          </a:xfrm>
          <a:custGeom>
            <a:avLst/>
            <a:gdLst>
              <a:gd name="connsiteX0" fmla="*/ 98855 w 88900"/>
              <a:gd name="connsiteY0" fmla="*/ 70136 h 88900"/>
              <a:gd name="connsiteX1" fmla="*/ 71907 w 88900"/>
              <a:gd name="connsiteY1" fmla="*/ 97002 h 88900"/>
              <a:gd name="connsiteX2" fmla="*/ 44958 w 88900"/>
              <a:gd name="connsiteY2" fmla="*/ 70136 h 88900"/>
              <a:gd name="connsiteX3" fmla="*/ 71907 w 88900"/>
              <a:gd name="connsiteY3" fmla="*/ 43271 h 88900"/>
              <a:gd name="connsiteX4" fmla="*/ 98855 w 88900"/>
              <a:gd name="connsiteY4" fmla="*/ 70136 h 88900"/>
              <a:gd name="connsiteX5" fmla="*/ 98855 w 88900"/>
              <a:gd name="connsiteY5" fmla="*/ 70136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00" h="88900">
                <a:moveTo>
                  <a:pt x="98855" y="70136"/>
                </a:moveTo>
                <a:cubicBezTo>
                  <a:pt x="98855" y="85036"/>
                  <a:pt x="86852" y="97002"/>
                  <a:pt x="71907" y="97002"/>
                </a:cubicBezTo>
                <a:cubicBezTo>
                  <a:pt x="57079" y="97002"/>
                  <a:pt x="44958" y="85036"/>
                  <a:pt x="44958" y="70136"/>
                </a:cubicBezTo>
                <a:cubicBezTo>
                  <a:pt x="44958" y="55354"/>
                  <a:pt x="57079" y="43271"/>
                  <a:pt x="71907" y="43271"/>
                </a:cubicBezTo>
                <a:cubicBezTo>
                  <a:pt x="86852" y="43271"/>
                  <a:pt x="98855" y="55354"/>
                  <a:pt x="98855" y="70136"/>
                </a:cubicBezTo>
                <a:lnTo>
                  <a:pt x="98855" y="70136"/>
                </a:lnTo>
                <a:close/>
              </a:path>
            </a:pathLst>
          </a:custGeom>
          <a:solidFill>
            <a:srgbClr val="355A6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143">
            <a:extLst>
              <a:ext uri="{FF2B5EF4-FFF2-40B4-BE49-F238E27FC236}">
                <a16:creationId xmlns:a16="http://schemas.microsoft.com/office/drawing/2014/main" id="{8C069D63-CD19-86EB-D0D4-981543F277B7}"/>
              </a:ext>
            </a:extLst>
          </p:cNvPr>
          <p:cNvSpPr/>
          <p:nvPr/>
        </p:nvSpPr>
        <p:spPr>
          <a:xfrm>
            <a:off x="4279900" y="9118600"/>
            <a:ext cx="114300" cy="114300"/>
          </a:xfrm>
          <a:custGeom>
            <a:avLst/>
            <a:gdLst>
              <a:gd name="connsiteX0" fmla="*/ 120448 w 114300"/>
              <a:gd name="connsiteY0" fmla="*/ 78809 h 114300"/>
              <a:gd name="connsiteX1" fmla="*/ 83261 w 114300"/>
              <a:gd name="connsiteY1" fmla="*/ 115882 h 114300"/>
              <a:gd name="connsiteX2" fmla="*/ 45958 w 114300"/>
              <a:gd name="connsiteY2" fmla="*/ 78809 h 114300"/>
              <a:gd name="connsiteX3" fmla="*/ 83261 w 114300"/>
              <a:gd name="connsiteY3" fmla="*/ 41619 h 114300"/>
              <a:gd name="connsiteX4" fmla="*/ 120448 w 114300"/>
              <a:gd name="connsiteY4" fmla="*/ 78809 h 114300"/>
              <a:gd name="connsiteX5" fmla="*/ 120448 w 114300"/>
              <a:gd name="connsiteY5" fmla="*/ 78809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" h="114300">
                <a:moveTo>
                  <a:pt x="120448" y="78809"/>
                </a:moveTo>
                <a:cubicBezTo>
                  <a:pt x="120448" y="99340"/>
                  <a:pt x="103855" y="115882"/>
                  <a:pt x="83261" y="115882"/>
                </a:cubicBezTo>
                <a:cubicBezTo>
                  <a:pt x="62668" y="115882"/>
                  <a:pt x="45958" y="99340"/>
                  <a:pt x="45958" y="78809"/>
                </a:cubicBezTo>
                <a:cubicBezTo>
                  <a:pt x="45958" y="58278"/>
                  <a:pt x="62668" y="41619"/>
                  <a:pt x="83261" y="41619"/>
                </a:cubicBezTo>
                <a:cubicBezTo>
                  <a:pt x="103855" y="41619"/>
                  <a:pt x="120448" y="58278"/>
                  <a:pt x="120448" y="78809"/>
                </a:cubicBezTo>
                <a:lnTo>
                  <a:pt x="120448" y="78809"/>
                </a:lnTo>
                <a:close/>
              </a:path>
            </a:pathLst>
          </a:custGeom>
          <a:solidFill>
            <a:srgbClr val="355A6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144">
            <a:extLst>
              <a:ext uri="{FF2B5EF4-FFF2-40B4-BE49-F238E27FC236}">
                <a16:creationId xmlns:a16="http://schemas.microsoft.com/office/drawing/2014/main" id="{8709C6FD-3881-FA78-E7E2-0C93A04CA054}"/>
              </a:ext>
            </a:extLst>
          </p:cNvPr>
          <p:cNvSpPr/>
          <p:nvPr/>
        </p:nvSpPr>
        <p:spPr>
          <a:xfrm>
            <a:off x="4381500" y="9118600"/>
            <a:ext cx="114300" cy="114300"/>
          </a:xfrm>
          <a:custGeom>
            <a:avLst/>
            <a:gdLst>
              <a:gd name="connsiteX0" fmla="*/ 123227 w 114300"/>
              <a:gd name="connsiteY0" fmla="*/ 78809 h 114300"/>
              <a:gd name="connsiteX1" fmla="*/ 86042 w 114300"/>
              <a:gd name="connsiteY1" fmla="*/ 115882 h 114300"/>
              <a:gd name="connsiteX2" fmla="*/ 48738 w 114300"/>
              <a:gd name="connsiteY2" fmla="*/ 78809 h 114300"/>
              <a:gd name="connsiteX3" fmla="*/ 86042 w 114300"/>
              <a:gd name="connsiteY3" fmla="*/ 41619 h 114300"/>
              <a:gd name="connsiteX4" fmla="*/ 123227 w 114300"/>
              <a:gd name="connsiteY4" fmla="*/ 78809 h 114300"/>
              <a:gd name="connsiteX5" fmla="*/ 123227 w 114300"/>
              <a:gd name="connsiteY5" fmla="*/ 78809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" h="114300">
                <a:moveTo>
                  <a:pt x="123227" y="78809"/>
                </a:moveTo>
                <a:cubicBezTo>
                  <a:pt x="123227" y="99340"/>
                  <a:pt x="106635" y="115882"/>
                  <a:pt x="86042" y="115882"/>
                </a:cubicBezTo>
                <a:cubicBezTo>
                  <a:pt x="65448" y="115882"/>
                  <a:pt x="48738" y="99340"/>
                  <a:pt x="48738" y="78809"/>
                </a:cubicBezTo>
                <a:cubicBezTo>
                  <a:pt x="48738" y="58278"/>
                  <a:pt x="65448" y="41619"/>
                  <a:pt x="86042" y="41619"/>
                </a:cubicBezTo>
                <a:cubicBezTo>
                  <a:pt x="106635" y="41619"/>
                  <a:pt x="123227" y="58278"/>
                  <a:pt x="123227" y="78809"/>
                </a:cubicBezTo>
                <a:lnTo>
                  <a:pt x="123227" y="78809"/>
                </a:lnTo>
                <a:close/>
              </a:path>
            </a:pathLst>
          </a:custGeom>
          <a:solidFill>
            <a:srgbClr val="355A6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45">
            <a:extLst>
              <a:ext uri="{FF2B5EF4-FFF2-40B4-BE49-F238E27FC236}">
                <a16:creationId xmlns:a16="http://schemas.microsoft.com/office/drawing/2014/main" id="{1F012525-2B5C-D997-DDD4-34647CA27EBB}"/>
              </a:ext>
            </a:extLst>
          </p:cNvPr>
          <p:cNvSpPr/>
          <p:nvPr/>
        </p:nvSpPr>
        <p:spPr>
          <a:xfrm>
            <a:off x="4495800" y="9118600"/>
            <a:ext cx="114300" cy="114300"/>
          </a:xfrm>
          <a:custGeom>
            <a:avLst/>
            <a:gdLst>
              <a:gd name="connsiteX0" fmla="*/ 116955 w 114300"/>
              <a:gd name="connsiteY0" fmla="*/ 78809 h 114300"/>
              <a:gd name="connsiteX1" fmla="*/ 79652 w 114300"/>
              <a:gd name="connsiteY1" fmla="*/ 115882 h 114300"/>
              <a:gd name="connsiteX2" fmla="*/ 42465 w 114300"/>
              <a:gd name="connsiteY2" fmla="*/ 78809 h 114300"/>
              <a:gd name="connsiteX3" fmla="*/ 79652 w 114300"/>
              <a:gd name="connsiteY3" fmla="*/ 41619 h 114300"/>
              <a:gd name="connsiteX4" fmla="*/ 116955 w 114300"/>
              <a:gd name="connsiteY4" fmla="*/ 78809 h 114300"/>
              <a:gd name="connsiteX5" fmla="*/ 116955 w 114300"/>
              <a:gd name="connsiteY5" fmla="*/ 78809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" h="114300">
                <a:moveTo>
                  <a:pt x="116955" y="78809"/>
                </a:moveTo>
                <a:cubicBezTo>
                  <a:pt x="116955" y="99340"/>
                  <a:pt x="100245" y="115882"/>
                  <a:pt x="79652" y="115882"/>
                </a:cubicBezTo>
                <a:cubicBezTo>
                  <a:pt x="59058" y="115882"/>
                  <a:pt x="42465" y="99340"/>
                  <a:pt x="42465" y="78809"/>
                </a:cubicBezTo>
                <a:cubicBezTo>
                  <a:pt x="42465" y="58278"/>
                  <a:pt x="59058" y="41619"/>
                  <a:pt x="79652" y="41619"/>
                </a:cubicBezTo>
                <a:cubicBezTo>
                  <a:pt x="100245" y="41619"/>
                  <a:pt x="116955" y="58278"/>
                  <a:pt x="116955" y="78809"/>
                </a:cubicBezTo>
                <a:lnTo>
                  <a:pt x="116955" y="78809"/>
                </a:lnTo>
                <a:close/>
              </a:path>
            </a:pathLst>
          </a:custGeom>
          <a:solidFill>
            <a:srgbClr val="355A6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46">
            <a:extLst>
              <a:ext uri="{FF2B5EF4-FFF2-40B4-BE49-F238E27FC236}">
                <a16:creationId xmlns:a16="http://schemas.microsoft.com/office/drawing/2014/main" id="{41C9F32E-A535-54B2-8F94-7ACE16F670AF}"/>
              </a:ext>
            </a:extLst>
          </p:cNvPr>
          <p:cNvSpPr/>
          <p:nvPr/>
        </p:nvSpPr>
        <p:spPr>
          <a:xfrm>
            <a:off x="292100" y="10109200"/>
            <a:ext cx="3848100" cy="1181100"/>
          </a:xfrm>
          <a:custGeom>
            <a:avLst/>
            <a:gdLst>
              <a:gd name="connsiteX0" fmla="*/ 50358 w 3848100"/>
              <a:gd name="connsiteY0" fmla="*/ 1182709 h 1181100"/>
              <a:gd name="connsiteX1" fmla="*/ 40343 w 3848100"/>
              <a:gd name="connsiteY1" fmla="*/ 1172723 h 1181100"/>
              <a:gd name="connsiteX2" fmla="*/ 1172317 w 3848100"/>
              <a:gd name="connsiteY2" fmla="*/ 41785 h 1181100"/>
              <a:gd name="connsiteX3" fmla="*/ 2645519 w 3848100"/>
              <a:gd name="connsiteY3" fmla="*/ 41785 h 1181100"/>
              <a:gd name="connsiteX4" fmla="*/ 2647637 w 3848100"/>
              <a:gd name="connsiteY4" fmla="*/ 43475 h 1181100"/>
              <a:gd name="connsiteX5" fmla="*/ 3340874 w 3848100"/>
              <a:gd name="connsiteY5" fmla="*/ 650786 h 1181100"/>
              <a:gd name="connsiteX6" fmla="*/ 3854770 w 3848100"/>
              <a:gd name="connsiteY6" fmla="*/ 650786 h 1181100"/>
              <a:gd name="connsiteX7" fmla="*/ 3854770 w 3848100"/>
              <a:gd name="connsiteY7" fmla="*/ 664853 h 1181100"/>
              <a:gd name="connsiteX8" fmla="*/ 3335461 w 3848100"/>
              <a:gd name="connsiteY8" fmla="*/ 664853 h 1181100"/>
              <a:gd name="connsiteX9" fmla="*/ 3333460 w 3848100"/>
              <a:gd name="connsiteY9" fmla="*/ 663023 h 1181100"/>
              <a:gd name="connsiteX10" fmla="*/ 2640223 w 3848100"/>
              <a:gd name="connsiteY10" fmla="*/ 55852 h 1181100"/>
              <a:gd name="connsiteX11" fmla="*/ 1178083 w 3848100"/>
              <a:gd name="connsiteY11" fmla="*/ 55852 h 1181100"/>
              <a:gd name="connsiteX12" fmla="*/ 50358 w 3848100"/>
              <a:gd name="connsiteY12" fmla="*/ 1182709 h 1181100"/>
              <a:gd name="connsiteX13" fmla="*/ 50358 w 3848100"/>
              <a:gd name="connsiteY13" fmla="*/ 1182709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48100" h="1181100">
                <a:moveTo>
                  <a:pt x="50358" y="1182709"/>
                </a:moveTo>
                <a:lnTo>
                  <a:pt x="40343" y="1172723"/>
                </a:lnTo>
                <a:lnTo>
                  <a:pt x="1172317" y="41785"/>
                </a:lnTo>
                <a:lnTo>
                  <a:pt x="2645519" y="41785"/>
                </a:lnTo>
                <a:lnTo>
                  <a:pt x="2647637" y="43475"/>
                </a:lnTo>
                <a:lnTo>
                  <a:pt x="3340874" y="650786"/>
                </a:lnTo>
                <a:lnTo>
                  <a:pt x="3854770" y="650786"/>
                </a:lnTo>
                <a:lnTo>
                  <a:pt x="3854770" y="664853"/>
                </a:lnTo>
                <a:lnTo>
                  <a:pt x="3335461" y="664853"/>
                </a:lnTo>
                <a:lnTo>
                  <a:pt x="3333460" y="663023"/>
                </a:lnTo>
                <a:lnTo>
                  <a:pt x="2640223" y="55852"/>
                </a:lnTo>
                <a:lnTo>
                  <a:pt x="1178083" y="55852"/>
                </a:lnTo>
                <a:lnTo>
                  <a:pt x="50358" y="1182709"/>
                </a:lnTo>
                <a:lnTo>
                  <a:pt x="50358" y="1182709"/>
                </a:lnTo>
                <a:close/>
              </a:path>
            </a:pathLst>
          </a:custGeom>
          <a:solidFill>
            <a:srgbClr val="355A6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47">
            <a:extLst>
              <a:ext uri="{FF2B5EF4-FFF2-40B4-BE49-F238E27FC236}">
                <a16:creationId xmlns:a16="http://schemas.microsoft.com/office/drawing/2014/main" id="{AFD32299-2946-4F4F-0066-84EC98DBE852}"/>
              </a:ext>
            </a:extLst>
          </p:cNvPr>
          <p:cNvSpPr/>
          <p:nvPr/>
        </p:nvSpPr>
        <p:spPr>
          <a:xfrm>
            <a:off x="147066" y="10018052"/>
            <a:ext cx="656015" cy="268947"/>
          </a:xfrm>
          <a:custGeom>
            <a:avLst/>
            <a:gdLst>
              <a:gd name="connsiteX0" fmla="*/ 0 w 656015"/>
              <a:gd name="connsiteY0" fmla="*/ 268947 h 268947"/>
              <a:gd name="connsiteX1" fmla="*/ 0 w 656015"/>
              <a:gd name="connsiteY1" fmla="*/ 268947 h 268947"/>
              <a:gd name="connsiteX2" fmla="*/ 0 w 656015"/>
              <a:gd name="connsiteY2" fmla="*/ 268947 h 268947"/>
              <a:gd name="connsiteX3" fmla="*/ 656015 w 656015"/>
              <a:gd name="connsiteY3" fmla="*/ 0 h 268947"/>
              <a:gd name="connsiteX4" fmla="*/ 656015 w 656015"/>
              <a:gd name="connsiteY4" fmla="*/ 169923 h 268947"/>
              <a:gd name="connsiteX5" fmla="*/ 0 w 656015"/>
              <a:gd name="connsiteY5" fmla="*/ 268947 h 26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6015" h="268947">
                <a:moveTo>
                  <a:pt x="0" y="268947"/>
                </a:moveTo>
                <a:lnTo>
                  <a:pt x="0" y="268947"/>
                </a:lnTo>
                <a:lnTo>
                  <a:pt x="0" y="268947"/>
                </a:lnTo>
                <a:lnTo>
                  <a:pt x="656015" y="0"/>
                </a:lnTo>
                <a:lnTo>
                  <a:pt x="656015" y="169923"/>
                </a:lnTo>
                <a:lnTo>
                  <a:pt x="0" y="268947"/>
                </a:lnTo>
                <a:close/>
              </a:path>
            </a:pathLst>
          </a:custGeom>
          <a:solidFill>
            <a:srgbClr val="355A6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148">
            <a:extLst>
              <a:ext uri="{FF2B5EF4-FFF2-40B4-BE49-F238E27FC236}">
                <a16:creationId xmlns:a16="http://schemas.microsoft.com/office/drawing/2014/main" id="{091C9F29-F113-D690-42C3-3B6F4704E242}"/>
              </a:ext>
            </a:extLst>
          </p:cNvPr>
          <p:cNvSpPr/>
          <p:nvPr/>
        </p:nvSpPr>
        <p:spPr>
          <a:xfrm>
            <a:off x="2616200" y="8813800"/>
            <a:ext cx="1041400" cy="139700"/>
          </a:xfrm>
          <a:custGeom>
            <a:avLst/>
            <a:gdLst>
              <a:gd name="connsiteX0" fmla="*/ 38169 w 1041400"/>
              <a:gd name="connsiteY0" fmla="*/ 145922 h 139700"/>
              <a:gd name="connsiteX1" fmla="*/ 38169 w 1041400"/>
              <a:gd name="connsiteY1" fmla="*/ 40687 h 139700"/>
              <a:gd name="connsiteX2" fmla="*/ 1045134 w 1041400"/>
              <a:gd name="connsiteY2" fmla="*/ 40687 h 139700"/>
              <a:gd name="connsiteX3" fmla="*/ 1045134 w 1041400"/>
              <a:gd name="connsiteY3" fmla="*/ 145922 h 139700"/>
              <a:gd name="connsiteX4" fmla="*/ 38169 w 1041400"/>
              <a:gd name="connsiteY4" fmla="*/ 145922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400" h="139700">
                <a:moveTo>
                  <a:pt x="38169" y="145922"/>
                </a:moveTo>
                <a:lnTo>
                  <a:pt x="38169" y="40687"/>
                </a:lnTo>
                <a:lnTo>
                  <a:pt x="1045134" y="40687"/>
                </a:lnTo>
                <a:lnTo>
                  <a:pt x="1045134" y="145922"/>
                </a:lnTo>
                <a:lnTo>
                  <a:pt x="38169" y="145922"/>
                </a:lnTo>
                <a:close/>
              </a:path>
            </a:pathLst>
          </a:custGeom>
          <a:solidFill>
            <a:srgbClr val="355A6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49">
            <a:extLst>
              <a:ext uri="{FF2B5EF4-FFF2-40B4-BE49-F238E27FC236}">
                <a16:creationId xmlns:a16="http://schemas.microsoft.com/office/drawing/2014/main" id="{85E38D08-CAFE-FD43-40C3-4E70568E35B1}"/>
              </a:ext>
            </a:extLst>
          </p:cNvPr>
          <p:cNvSpPr/>
          <p:nvPr/>
        </p:nvSpPr>
        <p:spPr>
          <a:xfrm>
            <a:off x="660400" y="9131300"/>
            <a:ext cx="50800" cy="533400"/>
          </a:xfrm>
          <a:custGeom>
            <a:avLst/>
            <a:gdLst>
              <a:gd name="connsiteX0" fmla="*/ 42863 w 50800"/>
              <a:gd name="connsiteY0" fmla="*/ 34984 h 533400"/>
              <a:gd name="connsiteX1" fmla="*/ 42863 w 50800"/>
              <a:gd name="connsiteY1" fmla="*/ 52893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800" h="533400">
                <a:moveTo>
                  <a:pt x="42863" y="34984"/>
                </a:moveTo>
                <a:lnTo>
                  <a:pt x="42863" y="528931"/>
                </a:lnTo>
              </a:path>
            </a:pathLst>
          </a:custGeom>
          <a:ln w="10580">
            <a:solidFill>
              <a:srgbClr val="355A6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150">
            <a:extLst>
              <a:ext uri="{FF2B5EF4-FFF2-40B4-BE49-F238E27FC236}">
                <a16:creationId xmlns:a16="http://schemas.microsoft.com/office/drawing/2014/main" id="{2F83C2F6-6E18-419D-A035-16333D0D68F3}"/>
              </a:ext>
            </a:extLst>
          </p:cNvPr>
          <p:cNvSpPr/>
          <p:nvPr/>
        </p:nvSpPr>
        <p:spPr>
          <a:xfrm>
            <a:off x="1752600" y="8432800"/>
            <a:ext cx="660400" cy="342900"/>
          </a:xfrm>
          <a:custGeom>
            <a:avLst/>
            <a:gdLst>
              <a:gd name="connsiteX0" fmla="*/ 44020 w 660400"/>
              <a:gd name="connsiteY0" fmla="*/ 349536 h 342900"/>
              <a:gd name="connsiteX1" fmla="*/ 354452 w 660400"/>
              <a:gd name="connsiteY1" fmla="*/ 40168 h 342900"/>
              <a:gd name="connsiteX2" fmla="*/ 664767 w 660400"/>
              <a:gd name="connsiteY2" fmla="*/ 349536 h 342900"/>
              <a:gd name="connsiteX3" fmla="*/ 44020 w 660400"/>
              <a:gd name="connsiteY3" fmla="*/ 349536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400" h="342900">
                <a:moveTo>
                  <a:pt x="44020" y="349536"/>
                </a:moveTo>
                <a:cubicBezTo>
                  <a:pt x="44020" y="178720"/>
                  <a:pt x="182996" y="40168"/>
                  <a:pt x="354452" y="40168"/>
                </a:cubicBezTo>
                <a:cubicBezTo>
                  <a:pt x="525908" y="40168"/>
                  <a:pt x="664767" y="178720"/>
                  <a:pt x="664767" y="349536"/>
                </a:cubicBezTo>
                <a:lnTo>
                  <a:pt x="44020" y="349536"/>
                </a:lnTo>
                <a:close/>
              </a:path>
            </a:pathLst>
          </a:custGeom>
          <a:solidFill>
            <a:srgbClr val="355A6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A1A7A1-E099-978E-9ABD-42DABC52A5E5}"/>
              </a:ext>
            </a:extLst>
          </p:cNvPr>
          <p:cNvSpPr txBox="1"/>
          <p:nvPr/>
        </p:nvSpPr>
        <p:spPr>
          <a:xfrm>
            <a:off x="4406900" y="423327"/>
            <a:ext cx="94742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325831">
              <a:lnSpc>
                <a:spcPct val="100000"/>
              </a:lnSpc>
            </a:pPr>
            <a:r>
              <a:rPr lang="en-US" altLang="zh-CN" sz="6800" b="1" spc="-159" dirty="0">
                <a:solidFill>
                  <a:srgbClr val="000000"/>
                </a:solidFill>
                <a:latin typeface="Times New Roman"/>
                <a:ea typeface="Times New Roman"/>
              </a:rPr>
              <a:t>KẾT QUẢ ĐẠT ĐƯỢC</a:t>
            </a:r>
            <a:endParaRPr lang="en-US" altLang="zh-CN" sz="6800" b="1" spc="-164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7624D64A-290A-1B3D-8BDE-ECDA5A8CFD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1818319">
            <a:off x="10975006" y="4792066"/>
            <a:ext cx="9133702" cy="861751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AAAB3E-9AC5-98FB-03A0-DEF6242C90E8}"/>
              </a:ext>
            </a:extLst>
          </p:cNvPr>
          <p:cNvSpPr txBox="1"/>
          <p:nvPr/>
        </p:nvSpPr>
        <p:spPr>
          <a:xfrm>
            <a:off x="3048000" y="3924300"/>
            <a:ext cx="1417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9241C3-7334-B9A9-855A-E9769ABE4B75}"/>
              </a:ext>
            </a:extLst>
          </p:cNvPr>
          <p:cNvSpPr txBox="1"/>
          <p:nvPr/>
        </p:nvSpPr>
        <p:spPr>
          <a:xfrm>
            <a:off x="2286000" y="5143500"/>
            <a:ext cx="13639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9A6CD9-5447-BF2E-0BEF-6AC5AC344922}"/>
              </a:ext>
            </a:extLst>
          </p:cNvPr>
          <p:cNvSpPr txBox="1"/>
          <p:nvPr/>
        </p:nvSpPr>
        <p:spPr>
          <a:xfrm>
            <a:off x="1612900" y="6504682"/>
            <a:ext cx="13474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ty.</a:t>
            </a:r>
          </a:p>
        </p:txBody>
      </p:sp>
    </p:spTree>
    <p:extLst>
      <p:ext uri="{BB962C8B-B14F-4D97-AF65-F5344CB8AC3E}">
        <p14:creationId xmlns:p14="http://schemas.microsoft.com/office/powerpoint/2010/main" val="28207042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467</Words>
  <Application>Microsoft Office PowerPoint</Application>
  <PresentationFormat>Custom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Arial Nova Cond</vt:lpstr>
      <vt:lpstr>Clear Sans Regular</vt:lpstr>
      <vt:lpstr>Bahnschrift SemiBold</vt:lpstr>
      <vt:lpstr>Times New Roman</vt:lpstr>
      <vt:lpstr>Amasis MT Pro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Vinh</dc:title>
  <cp:lastModifiedBy>VÕ TẠ ĐỨC</cp:lastModifiedBy>
  <cp:revision>36</cp:revision>
  <dcterms:created xsi:type="dcterms:W3CDTF">2006-08-16T00:00:00Z</dcterms:created>
  <dcterms:modified xsi:type="dcterms:W3CDTF">2023-06-26T21:11:13Z</dcterms:modified>
  <dc:identifier>DAFWxgBio38</dc:identifier>
</cp:coreProperties>
</file>